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7" r:id="rId3"/>
    <p:sldId id="257" r:id="rId4"/>
    <p:sldId id="258" r:id="rId5"/>
    <p:sldId id="259" r:id="rId6"/>
    <p:sldId id="276" r:id="rId7"/>
    <p:sldId id="281" r:id="rId8"/>
    <p:sldId id="278" r:id="rId9"/>
    <p:sldId id="265" r:id="rId10"/>
    <p:sldId id="282" r:id="rId11"/>
    <p:sldId id="266" r:id="rId12"/>
    <p:sldId id="268" r:id="rId13"/>
    <p:sldId id="272" r:id="rId14"/>
    <p:sldId id="270" r:id="rId15"/>
    <p:sldId id="279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83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Kiptolo Boit" userId="773bdc702fcd4e5a" providerId="LiveId" clId="{B930D6BB-22D3-43FB-B050-8F4C77039414}"/>
    <pc:docChg chg="undo custSel addSld delSld modSld sldOrd modMainMaster">
      <pc:chgData name="Dr Kiptolo Boit" userId="773bdc702fcd4e5a" providerId="LiveId" clId="{B930D6BB-22D3-43FB-B050-8F4C77039414}" dt="2025-07-25T01:21:52.289" v="2109" actId="732"/>
      <pc:docMkLst>
        <pc:docMk/>
      </pc:docMkLst>
      <pc:sldChg chg="addSp delSp modSp mod">
        <pc:chgData name="Dr Kiptolo Boit" userId="773bdc702fcd4e5a" providerId="LiveId" clId="{B930D6BB-22D3-43FB-B050-8F4C77039414}" dt="2025-07-23T01:50:04.084" v="307" actId="1076"/>
        <pc:sldMkLst>
          <pc:docMk/>
          <pc:sldMk cId="0" sldId="256"/>
        </pc:sldMkLst>
        <pc:spChg chg="mod">
          <ac:chgData name="Dr Kiptolo Boit" userId="773bdc702fcd4e5a" providerId="LiveId" clId="{B930D6BB-22D3-43FB-B050-8F4C77039414}" dt="2025-07-23T01:49:58.505" v="305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1:50:04.084" v="307" actId="107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Dr Kiptolo Boit" userId="773bdc702fcd4e5a" providerId="LiveId" clId="{B930D6BB-22D3-43FB-B050-8F4C77039414}" dt="2025-07-23T01:50:02.085" v="306" actId="1076"/>
          <ac:spMkLst>
            <pc:docMk/>
            <pc:sldMk cId="0" sldId="256"/>
            <ac:spMk id="5" creationId="{367CBDA7-5463-B058-26ED-73D30F98DBEB}"/>
          </ac:spMkLst>
        </pc:spChg>
        <pc:picChg chg="add del mod">
          <ac:chgData name="Dr Kiptolo Boit" userId="773bdc702fcd4e5a" providerId="LiveId" clId="{B930D6BB-22D3-43FB-B050-8F4C77039414}" dt="2025-07-23T01:43:40.793" v="211" actId="478"/>
          <ac:picMkLst>
            <pc:docMk/>
            <pc:sldMk cId="0" sldId="256"/>
            <ac:picMk id="1026" creationId="{C086B799-7414-EB57-CE9C-CE966B5155CD}"/>
          </ac:picMkLst>
        </pc:picChg>
        <pc:picChg chg="add mod">
          <ac:chgData name="Dr Kiptolo Boit" userId="773bdc702fcd4e5a" providerId="LiveId" clId="{B930D6BB-22D3-43FB-B050-8F4C77039414}" dt="2025-07-23T01:49:52.332" v="303" actId="1076"/>
          <ac:picMkLst>
            <pc:docMk/>
            <pc:sldMk cId="0" sldId="256"/>
            <ac:picMk id="1028" creationId="{2B6CC0F3-24D3-3264-176E-00AAE13A3691}"/>
          </ac:picMkLst>
        </pc:picChg>
      </pc:sldChg>
      <pc:sldChg chg="addSp delSp modSp mod ord modAnim">
        <pc:chgData name="Dr Kiptolo Boit" userId="773bdc702fcd4e5a" providerId="LiveId" clId="{B930D6BB-22D3-43FB-B050-8F4C77039414}" dt="2025-07-23T02:43:12.217" v="1349"/>
        <pc:sldMkLst>
          <pc:docMk/>
          <pc:sldMk cId="0" sldId="257"/>
        </pc:sldMkLst>
        <pc:spChg chg="mod">
          <ac:chgData name="Dr Kiptolo Boit" userId="773bdc702fcd4e5a" providerId="LiveId" clId="{B930D6BB-22D3-43FB-B050-8F4C77039414}" dt="2025-07-23T02:19:48.678" v="828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09:18.560" v="681" actId="20577"/>
          <ac:spMkLst>
            <pc:docMk/>
            <pc:sldMk cId="0" sldId="257"/>
            <ac:spMk id="3" creationId="{00000000-0000-0000-0000-000000000000}"/>
          </ac:spMkLst>
        </pc:spChg>
        <pc:picChg chg="add del mod">
          <ac:chgData name="Dr Kiptolo Boit" userId="773bdc702fcd4e5a" providerId="LiveId" clId="{B930D6BB-22D3-43FB-B050-8F4C77039414}" dt="2025-07-23T02:19:28.289" v="822" actId="478"/>
          <ac:picMkLst>
            <pc:docMk/>
            <pc:sldMk cId="0" sldId="257"/>
            <ac:picMk id="4" creationId="{8412E9BD-A4FA-CDEE-360A-94AD85982708}"/>
          </ac:picMkLst>
        </pc:picChg>
        <pc:picChg chg="add del mod">
          <ac:chgData name="Dr Kiptolo Boit" userId="773bdc702fcd4e5a" providerId="LiveId" clId="{B930D6BB-22D3-43FB-B050-8F4C77039414}" dt="2025-07-23T02:12:25.579" v="704" actId="478"/>
          <ac:picMkLst>
            <pc:docMk/>
            <pc:sldMk cId="0" sldId="257"/>
            <ac:picMk id="3074" creationId="{B2904F96-F385-6AEA-74AB-7653A960ECE1}"/>
          </ac:picMkLst>
        </pc:picChg>
        <pc:picChg chg="add mod">
          <ac:chgData name="Dr Kiptolo Boit" userId="773bdc702fcd4e5a" providerId="LiveId" clId="{B930D6BB-22D3-43FB-B050-8F4C77039414}" dt="2025-07-23T02:19:41.305" v="827" actId="1076"/>
          <ac:picMkLst>
            <pc:docMk/>
            <pc:sldMk cId="0" sldId="257"/>
            <ac:picMk id="3076" creationId="{227F150A-E7E8-7740-A7D1-673656218A4B}"/>
          </ac:picMkLst>
        </pc:picChg>
      </pc:sldChg>
      <pc:sldChg chg="modSp mod ord modAnim">
        <pc:chgData name="Dr Kiptolo Boit" userId="773bdc702fcd4e5a" providerId="LiveId" clId="{B930D6BB-22D3-43FB-B050-8F4C77039414}" dt="2025-07-23T02:43:18.042" v="1351"/>
        <pc:sldMkLst>
          <pc:docMk/>
          <pc:sldMk cId="0" sldId="258"/>
        </pc:sldMkLst>
        <pc:spChg chg="mod">
          <ac:chgData name="Dr Kiptolo Boit" userId="773bdc702fcd4e5a" providerId="LiveId" clId="{B930D6BB-22D3-43FB-B050-8F4C77039414}" dt="2025-07-23T01:55:52.604" v="420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08:01.627" v="583" actId="1076"/>
          <ac:spMkLst>
            <pc:docMk/>
            <pc:sldMk cId="0" sldId="258"/>
            <ac:spMk id="3" creationId="{00000000-0000-0000-0000-000000000000}"/>
          </ac:spMkLst>
        </pc:spChg>
      </pc:sldChg>
      <pc:sldChg chg="addSp delSp modSp mod ord modAnim">
        <pc:chgData name="Dr Kiptolo Boit" userId="773bdc702fcd4e5a" providerId="LiveId" clId="{B930D6BB-22D3-43FB-B050-8F4C77039414}" dt="2025-07-23T02:43:24.899" v="1353"/>
        <pc:sldMkLst>
          <pc:docMk/>
          <pc:sldMk cId="0" sldId="259"/>
        </pc:sldMkLst>
        <pc:spChg chg="del mod">
          <ac:chgData name="Dr Kiptolo Boit" userId="773bdc702fcd4e5a" providerId="LiveId" clId="{B930D6BB-22D3-43FB-B050-8F4C77039414}" dt="2025-07-22T03:04:43.260" v="60" actId="478"/>
          <ac:spMkLst>
            <pc:docMk/>
            <pc:sldMk cId="0" sldId="259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1:56:53.804" v="444" actId="20577"/>
          <ac:spMkLst>
            <pc:docMk/>
            <pc:sldMk cId="0" sldId="259"/>
            <ac:spMk id="3" creationId="{00000000-0000-0000-0000-000000000000}"/>
          </ac:spMkLst>
        </pc:spChg>
        <pc:spChg chg="add del mod">
          <ac:chgData name="Dr Kiptolo Boit" userId="773bdc702fcd4e5a" providerId="LiveId" clId="{B930D6BB-22D3-43FB-B050-8F4C77039414}" dt="2025-07-22T03:04:45.073" v="61" actId="478"/>
          <ac:spMkLst>
            <pc:docMk/>
            <pc:sldMk cId="0" sldId="259"/>
            <ac:spMk id="5" creationId="{8CE6BE24-6B4A-2CE4-B3B5-C7C7AE1ECDBD}"/>
          </ac:spMkLst>
        </pc:spChg>
        <pc:picChg chg="add mod">
          <ac:chgData name="Dr Kiptolo Boit" userId="773bdc702fcd4e5a" providerId="LiveId" clId="{B930D6BB-22D3-43FB-B050-8F4C77039414}" dt="2025-07-23T01:56:29.542" v="422" actId="1076"/>
          <ac:picMkLst>
            <pc:docMk/>
            <pc:sldMk cId="0" sldId="259"/>
            <ac:picMk id="4098" creationId="{BF0CD235-AC6A-10C5-FAFB-3E7FC9AAA2AF}"/>
          </ac:picMkLst>
        </pc:picChg>
      </pc:sldChg>
      <pc:sldChg chg="addSp delSp modSp del mod">
        <pc:chgData name="Dr Kiptolo Boit" userId="773bdc702fcd4e5a" providerId="LiveId" clId="{B930D6BB-22D3-43FB-B050-8F4C77039414}" dt="2025-07-23T02:04:04.284" v="525" actId="47"/>
        <pc:sldMkLst>
          <pc:docMk/>
          <pc:sldMk cId="0" sldId="260"/>
        </pc:sldMkLst>
        <pc:spChg chg="mod">
          <ac:chgData name="Dr Kiptolo Boit" userId="773bdc702fcd4e5a" providerId="LiveId" clId="{B930D6BB-22D3-43FB-B050-8F4C77039414}" dt="2025-07-23T01:58:21.918" v="462" actId="255"/>
          <ac:spMkLst>
            <pc:docMk/>
            <pc:sldMk cId="0" sldId="260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02:14.499" v="478" actId="20577"/>
          <ac:spMkLst>
            <pc:docMk/>
            <pc:sldMk cId="0" sldId="260"/>
            <ac:spMk id="3" creationId="{00000000-0000-0000-0000-000000000000}"/>
          </ac:spMkLst>
        </pc:spChg>
        <pc:grpChg chg="add mod">
          <ac:chgData name="Dr Kiptolo Boit" userId="773bdc702fcd4e5a" providerId="LiveId" clId="{B930D6BB-22D3-43FB-B050-8F4C77039414}" dt="2025-07-23T02:03:27.157" v="519" actId="164"/>
          <ac:grpSpMkLst>
            <pc:docMk/>
            <pc:sldMk cId="0" sldId="260"/>
            <ac:grpSpMk id="5" creationId="{B50767E0-B663-65F4-2C93-F891454D13F0}"/>
          </ac:grpSpMkLst>
        </pc:grpChg>
        <pc:picChg chg="add mod">
          <ac:chgData name="Dr Kiptolo Boit" userId="773bdc702fcd4e5a" providerId="LiveId" clId="{B930D6BB-22D3-43FB-B050-8F4C77039414}" dt="2025-07-23T02:03:27.157" v="519" actId="164"/>
          <ac:picMkLst>
            <pc:docMk/>
            <pc:sldMk cId="0" sldId="260"/>
            <ac:picMk id="4" creationId="{290FA8ED-B8A0-4641-4AAA-335AF034FDF0}"/>
          </ac:picMkLst>
        </pc:picChg>
        <pc:picChg chg="add del mod">
          <ac:chgData name="Dr Kiptolo Boit" userId="773bdc702fcd4e5a" providerId="LiveId" clId="{B930D6BB-22D3-43FB-B050-8F4C77039414}" dt="2025-07-22T03:06:55.179" v="65" actId="478"/>
          <ac:picMkLst>
            <pc:docMk/>
            <pc:sldMk cId="0" sldId="260"/>
            <ac:picMk id="5122" creationId="{C5752E83-C844-3CAD-0E8F-8BBA9F73F08A}"/>
          </ac:picMkLst>
        </pc:picChg>
        <pc:picChg chg="add del mod">
          <ac:chgData name="Dr Kiptolo Boit" userId="773bdc702fcd4e5a" providerId="LiveId" clId="{B930D6BB-22D3-43FB-B050-8F4C77039414}" dt="2025-07-22T03:08:40.852" v="74" actId="478"/>
          <ac:picMkLst>
            <pc:docMk/>
            <pc:sldMk cId="0" sldId="260"/>
            <ac:picMk id="5124" creationId="{894079DB-BE11-AEA2-914D-673F18CAEFE5}"/>
          </ac:picMkLst>
        </pc:picChg>
        <pc:picChg chg="add mod">
          <ac:chgData name="Dr Kiptolo Boit" userId="773bdc702fcd4e5a" providerId="LiveId" clId="{B930D6BB-22D3-43FB-B050-8F4C77039414}" dt="2025-07-23T02:03:27.157" v="519" actId="164"/>
          <ac:picMkLst>
            <pc:docMk/>
            <pc:sldMk cId="0" sldId="260"/>
            <ac:picMk id="5126" creationId="{6FFEA7A9-A6E1-CBB9-943A-60455E9E45EA}"/>
          </ac:picMkLst>
        </pc:picChg>
      </pc:sldChg>
      <pc:sldChg chg="addSp delSp modSp mod modAnim">
        <pc:chgData name="Dr Kiptolo Boit" userId="773bdc702fcd4e5a" providerId="LiveId" clId="{B930D6BB-22D3-43FB-B050-8F4C77039414}" dt="2025-07-25T01:21:52.289" v="2109" actId="732"/>
        <pc:sldMkLst>
          <pc:docMk/>
          <pc:sldMk cId="0" sldId="265"/>
        </pc:sldMkLst>
        <pc:spChg chg="mod">
          <ac:chgData name="Dr Kiptolo Boit" userId="773bdc702fcd4e5a" providerId="LiveId" clId="{B930D6BB-22D3-43FB-B050-8F4C77039414}" dt="2025-07-25T01:21:50.996" v="2107" actId="20577"/>
          <ac:spMkLst>
            <pc:docMk/>
            <pc:sldMk cId="0" sldId="265"/>
            <ac:spMk id="2" creationId="{00000000-0000-0000-0000-000000000000}"/>
          </ac:spMkLst>
        </pc:spChg>
        <pc:spChg chg="del mod">
          <ac:chgData name="Dr Kiptolo Boit" userId="773bdc702fcd4e5a" providerId="LiveId" clId="{B930D6BB-22D3-43FB-B050-8F4C77039414}" dt="2025-07-24T12:39:10.327" v="1650"/>
          <ac:spMkLst>
            <pc:docMk/>
            <pc:sldMk cId="0" sldId="265"/>
            <ac:spMk id="3" creationId="{00000000-0000-0000-0000-000000000000}"/>
          </ac:spMkLst>
        </pc:spChg>
        <pc:spChg chg="add mod">
          <ac:chgData name="Dr Kiptolo Boit" userId="773bdc702fcd4e5a" providerId="LiveId" clId="{B930D6BB-22D3-43FB-B050-8F4C77039414}" dt="2025-07-24T13:34:31.703" v="1989" actId="255"/>
          <ac:spMkLst>
            <pc:docMk/>
            <pc:sldMk cId="0" sldId="265"/>
            <ac:spMk id="4" creationId="{AB9F5433-42DE-ADFA-09A5-827A5E3B8E62}"/>
          </ac:spMkLst>
        </pc:spChg>
        <pc:picChg chg="add mod">
          <ac:chgData name="Dr Kiptolo Boit" userId="773bdc702fcd4e5a" providerId="LiveId" clId="{B930D6BB-22D3-43FB-B050-8F4C77039414}" dt="2025-07-25T01:21:52.289" v="2109" actId="732"/>
          <ac:picMkLst>
            <pc:docMk/>
            <pc:sldMk cId="0" sldId="265"/>
            <ac:picMk id="6146" creationId="{5F2FEC02-7343-076C-8901-FA7BF4FE5B43}"/>
          </ac:picMkLst>
        </pc:picChg>
      </pc:sldChg>
      <pc:sldChg chg="addSp modSp mod modAnim">
        <pc:chgData name="Dr Kiptolo Boit" userId="773bdc702fcd4e5a" providerId="LiveId" clId="{B930D6BB-22D3-43FB-B050-8F4C77039414}" dt="2025-07-23T02:43:49.131" v="1361"/>
        <pc:sldMkLst>
          <pc:docMk/>
          <pc:sldMk cId="0" sldId="266"/>
        </pc:sldMkLst>
        <pc:spChg chg="mod">
          <ac:chgData name="Dr Kiptolo Boit" userId="773bdc702fcd4e5a" providerId="LiveId" clId="{B930D6BB-22D3-43FB-B050-8F4C77039414}" dt="2025-07-23T02:13:34.170" v="715" actId="255"/>
          <ac:spMkLst>
            <pc:docMk/>
            <pc:sldMk cId="0" sldId="266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20:21.028" v="832" actId="27636"/>
          <ac:spMkLst>
            <pc:docMk/>
            <pc:sldMk cId="0" sldId="266"/>
            <ac:spMk id="3" creationId="{00000000-0000-0000-0000-000000000000}"/>
          </ac:spMkLst>
        </pc:spChg>
        <pc:picChg chg="add mod">
          <ac:chgData name="Dr Kiptolo Boit" userId="773bdc702fcd4e5a" providerId="LiveId" clId="{B930D6BB-22D3-43FB-B050-8F4C77039414}" dt="2025-07-22T03:18:22.515" v="129" actId="1076"/>
          <ac:picMkLst>
            <pc:docMk/>
            <pc:sldMk cId="0" sldId="266"/>
            <ac:picMk id="7170" creationId="{C59FE1C8-384D-41A7-D408-776A46C7E306}"/>
          </ac:picMkLst>
        </pc:picChg>
      </pc:sldChg>
      <pc:sldChg chg="modSp del mod">
        <pc:chgData name="Dr Kiptolo Boit" userId="773bdc702fcd4e5a" providerId="LiveId" clId="{B930D6BB-22D3-43FB-B050-8F4C77039414}" dt="2025-07-23T02:15:21.407" v="752" actId="47"/>
        <pc:sldMkLst>
          <pc:docMk/>
          <pc:sldMk cId="0" sldId="267"/>
        </pc:sldMkLst>
        <pc:spChg chg="mod">
          <ac:chgData name="Dr Kiptolo Boit" userId="773bdc702fcd4e5a" providerId="LiveId" clId="{B930D6BB-22D3-43FB-B050-8F4C77039414}" dt="2025-07-22T03:19:04.298" v="136" actId="1076"/>
          <ac:spMkLst>
            <pc:docMk/>
            <pc:sldMk cId="0" sldId="267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2T03:18:59.960" v="134" actId="1076"/>
          <ac:spMkLst>
            <pc:docMk/>
            <pc:sldMk cId="0" sldId="267"/>
            <ac:spMk id="3" creationId="{00000000-0000-0000-0000-000000000000}"/>
          </ac:spMkLst>
        </pc:spChg>
      </pc:sldChg>
      <pc:sldChg chg="addSp modSp mod modAnim">
        <pc:chgData name="Dr Kiptolo Boit" userId="773bdc702fcd4e5a" providerId="LiveId" clId="{B930D6BB-22D3-43FB-B050-8F4C77039414}" dt="2025-07-23T02:43:54.763" v="1363"/>
        <pc:sldMkLst>
          <pc:docMk/>
          <pc:sldMk cId="0" sldId="268"/>
        </pc:sldMkLst>
        <pc:spChg chg="mod">
          <ac:chgData name="Dr Kiptolo Boit" userId="773bdc702fcd4e5a" providerId="LiveId" clId="{B930D6BB-22D3-43FB-B050-8F4C77039414}" dt="2025-07-23T02:30:22.793" v="919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38:50.478" v="1241" actId="14100"/>
          <ac:spMkLst>
            <pc:docMk/>
            <pc:sldMk cId="0" sldId="268"/>
            <ac:spMk id="3" creationId="{00000000-0000-0000-0000-000000000000}"/>
          </ac:spMkLst>
        </pc:spChg>
        <pc:picChg chg="add mod">
          <ac:chgData name="Dr Kiptolo Boit" userId="773bdc702fcd4e5a" providerId="LiveId" clId="{B930D6BB-22D3-43FB-B050-8F4C77039414}" dt="2025-07-23T02:38:46.603" v="1240" actId="1076"/>
          <ac:picMkLst>
            <pc:docMk/>
            <pc:sldMk cId="0" sldId="268"/>
            <ac:picMk id="4098" creationId="{187F3BF3-11B0-ECC8-8441-D46815FA6A34}"/>
          </ac:picMkLst>
        </pc:picChg>
      </pc:sldChg>
      <pc:sldChg chg="addSp modSp mod ord modAnim">
        <pc:chgData name="Dr Kiptolo Boit" userId="773bdc702fcd4e5a" providerId="LiveId" clId="{B930D6BB-22D3-43FB-B050-8F4C77039414}" dt="2025-07-23T02:44:06.294" v="1367"/>
        <pc:sldMkLst>
          <pc:docMk/>
          <pc:sldMk cId="0" sldId="270"/>
        </pc:sldMkLst>
        <pc:spChg chg="mod">
          <ac:chgData name="Dr Kiptolo Boit" userId="773bdc702fcd4e5a" providerId="LiveId" clId="{B930D6BB-22D3-43FB-B050-8F4C77039414}" dt="2025-07-23T02:19:08.105" v="819" actId="14100"/>
          <ac:spMkLst>
            <pc:docMk/>
            <pc:sldMk cId="0" sldId="270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19:12.543" v="821" actId="1076"/>
          <ac:spMkLst>
            <pc:docMk/>
            <pc:sldMk cId="0" sldId="270"/>
            <ac:spMk id="3" creationId="{00000000-0000-0000-0000-000000000000}"/>
          </ac:spMkLst>
        </pc:spChg>
        <pc:picChg chg="add mod">
          <ac:chgData name="Dr Kiptolo Boit" userId="773bdc702fcd4e5a" providerId="LiveId" clId="{B930D6BB-22D3-43FB-B050-8F4C77039414}" dt="2025-07-23T02:19:05.173" v="818" actId="14100"/>
          <ac:picMkLst>
            <pc:docMk/>
            <pc:sldMk cId="0" sldId="270"/>
            <ac:picMk id="8194" creationId="{F1B83820-64CC-1619-D9A9-F9AEF8ECCEB4}"/>
          </ac:picMkLst>
        </pc:picChg>
      </pc:sldChg>
      <pc:sldChg chg="addSp modSp del mod">
        <pc:chgData name="Dr Kiptolo Boit" userId="773bdc702fcd4e5a" providerId="LiveId" clId="{B930D6BB-22D3-43FB-B050-8F4C77039414}" dt="2025-07-23T02:34:43.521" v="1220" actId="47"/>
        <pc:sldMkLst>
          <pc:docMk/>
          <pc:sldMk cId="0" sldId="271"/>
        </pc:sldMkLst>
        <pc:spChg chg="mod">
          <ac:chgData name="Dr Kiptolo Boit" userId="773bdc702fcd4e5a" providerId="LiveId" clId="{B930D6BB-22D3-43FB-B050-8F4C77039414}" dt="2025-07-23T02:31:59.722" v="1029" actId="27636"/>
          <ac:spMkLst>
            <pc:docMk/>
            <pc:sldMk cId="0" sldId="271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1:45:09.533" v="252"/>
          <ac:spMkLst>
            <pc:docMk/>
            <pc:sldMk cId="0" sldId="271"/>
            <ac:spMk id="3" creationId="{00000000-0000-0000-0000-000000000000}"/>
          </ac:spMkLst>
        </pc:spChg>
        <pc:picChg chg="add mod">
          <ac:chgData name="Dr Kiptolo Boit" userId="773bdc702fcd4e5a" providerId="LiveId" clId="{B930D6BB-22D3-43FB-B050-8F4C77039414}" dt="2025-07-22T03:23:55.405" v="157" actId="1076"/>
          <ac:picMkLst>
            <pc:docMk/>
            <pc:sldMk cId="0" sldId="271"/>
            <ac:picMk id="9218" creationId="{0B803822-AB5C-E512-81B9-815E40529063}"/>
          </ac:picMkLst>
        </pc:picChg>
      </pc:sldChg>
      <pc:sldChg chg="addSp modSp mod modAnim">
        <pc:chgData name="Dr Kiptolo Boit" userId="773bdc702fcd4e5a" providerId="LiveId" clId="{B930D6BB-22D3-43FB-B050-8F4C77039414}" dt="2025-07-24T13:42:52.255" v="2074" actId="20577"/>
        <pc:sldMkLst>
          <pc:docMk/>
          <pc:sldMk cId="0" sldId="272"/>
        </pc:sldMkLst>
        <pc:spChg chg="mod">
          <ac:chgData name="Dr Kiptolo Boit" userId="773bdc702fcd4e5a" providerId="LiveId" clId="{B930D6BB-22D3-43FB-B050-8F4C77039414}" dt="2025-07-23T02:34:36.428" v="1219" actId="20577"/>
          <ac:spMkLst>
            <pc:docMk/>
            <pc:sldMk cId="0" sldId="272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4T13:42:52.255" v="2074" actId="20577"/>
          <ac:spMkLst>
            <pc:docMk/>
            <pc:sldMk cId="0" sldId="272"/>
            <ac:spMk id="3" creationId="{00000000-0000-0000-0000-000000000000}"/>
          </ac:spMkLst>
        </pc:spChg>
        <pc:spChg chg="add">
          <ac:chgData name="Dr Kiptolo Boit" userId="773bdc702fcd4e5a" providerId="LiveId" clId="{B930D6BB-22D3-43FB-B050-8F4C77039414}" dt="2025-07-22T03:24:44.290" v="164"/>
          <ac:spMkLst>
            <pc:docMk/>
            <pc:sldMk cId="0" sldId="272"/>
            <ac:spMk id="4" creationId="{4E15CF47-6434-F5ED-C164-5A95BA032A33}"/>
          </ac:spMkLst>
        </pc:spChg>
        <pc:picChg chg="add mod modCrop">
          <ac:chgData name="Dr Kiptolo Boit" userId="773bdc702fcd4e5a" providerId="LiveId" clId="{B930D6BB-22D3-43FB-B050-8F4C77039414}" dt="2025-07-23T02:23:10.661" v="903" actId="1076"/>
          <ac:picMkLst>
            <pc:docMk/>
            <pc:sldMk cId="0" sldId="272"/>
            <ac:picMk id="5" creationId="{8B73A063-15F0-85B0-DD47-EAE19D426626}"/>
          </ac:picMkLst>
        </pc:picChg>
      </pc:sldChg>
      <pc:sldChg chg="addSp modSp del mod">
        <pc:chgData name="Dr Kiptolo Boit" userId="773bdc702fcd4e5a" providerId="LiveId" clId="{B930D6BB-22D3-43FB-B050-8F4C77039414}" dt="2025-07-23T02:34:46.787" v="1221" actId="47"/>
        <pc:sldMkLst>
          <pc:docMk/>
          <pc:sldMk cId="0" sldId="273"/>
        </pc:sldMkLst>
        <pc:spChg chg="mod">
          <ac:chgData name="Dr Kiptolo Boit" userId="773bdc702fcd4e5a" providerId="LiveId" clId="{B930D6BB-22D3-43FB-B050-8F4C77039414}" dt="2025-07-22T03:25:27.249" v="179" actId="1076"/>
          <ac:spMkLst>
            <pc:docMk/>
            <pc:sldMk cId="0" sldId="273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1:45:09.533" v="252"/>
          <ac:spMkLst>
            <pc:docMk/>
            <pc:sldMk cId="0" sldId="273"/>
            <ac:spMk id="3" creationId="{00000000-0000-0000-0000-000000000000}"/>
          </ac:spMkLst>
        </pc:spChg>
        <pc:spChg chg="add">
          <ac:chgData name="Dr Kiptolo Boit" userId="773bdc702fcd4e5a" providerId="LiveId" clId="{B930D6BB-22D3-43FB-B050-8F4C77039414}" dt="2025-07-22T03:26:43.335" v="182"/>
          <ac:spMkLst>
            <pc:docMk/>
            <pc:sldMk cId="0" sldId="273"/>
            <ac:spMk id="4" creationId="{A8374AF2-A74A-0B9B-0E7B-0FA705DB7674}"/>
          </ac:spMkLst>
        </pc:spChg>
        <pc:picChg chg="add mod modCrop">
          <ac:chgData name="Dr Kiptolo Boit" userId="773bdc702fcd4e5a" providerId="LiveId" clId="{B930D6BB-22D3-43FB-B050-8F4C77039414}" dt="2025-07-22T03:26:56.004" v="187" actId="14100"/>
          <ac:picMkLst>
            <pc:docMk/>
            <pc:sldMk cId="0" sldId="273"/>
            <ac:picMk id="5" creationId="{BC730246-9D5C-CCD3-30D0-05FDBAF313B4}"/>
          </ac:picMkLst>
        </pc:picChg>
      </pc:sldChg>
      <pc:sldChg chg="modSp del mod">
        <pc:chgData name="Dr Kiptolo Boit" userId="773bdc702fcd4e5a" providerId="LiveId" clId="{B930D6BB-22D3-43FB-B050-8F4C77039414}" dt="2025-07-23T02:34:53.184" v="1222" actId="47"/>
        <pc:sldMkLst>
          <pc:docMk/>
          <pc:sldMk cId="0" sldId="275"/>
        </pc:sldMkLst>
        <pc:spChg chg="mod">
          <ac:chgData name="Dr Kiptolo Boit" userId="773bdc702fcd4e5a" providerId="LiveId" clId="{B930D6BB-22D3-43FB-B050-8F4C77039414}" dt="2025-07-23T01:45:09.533" v="252"/>
          <ac:spMkLst>
            <pc:docMk/>
            <pc:sldMk cId="0" sldId="275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1:45:09.533" v="252"/>
          <ac:spMkLst>
            <pc:docMk/>
            <pc:sldMk cId="0" sldId="275"/>
            <ac:spMk id="3" creationId="{00000000-0000-0000-0000-000000000000}"/>
          </ac:spMkLst>
        </pc:spChg>
      </pc:sldChg>
      <pc:sldChg chg="addSp modSp mod modAnim">
        <pc:chgData name="Dr Kiptolo Boit" userId="773bdc702fcd4e5a" providerId="LiveId" clId="{B930D6BB-22D3-43FB-B050-8F4C77039414}" dt="2025-07-24T12:33:03.630" v="1627" actId="14100"/>
        <pc:sldMkLst>
          <pc:docMk/>
          <pc:sldMk cId="3457022447" sldId="276"/>
        </pc:sldMkLst>
        <pc:spChg chg="mod">
          <ac:chgData name="Dr Kiptolo Boit" userId="773bdc702fcd4e5a" providerId="LiveId" clId="{B930D6BB-22D3-43FB-B050-8F4C77039414}" dt="2025-07-23T02:05:25.578" v="547" actId="255"/>
          <ac:spMkLst>
            <pc:docMk/>
            <pc:sldMk cId="3457022447" sldId="276"/>
            <ac:spMk id="2" creationId="{2597586D-A59D-786B-C349-9DF18CE42C6A}"/>
          </ac:spMkLst>
        </pc:spChg>
        <pc:spChg chg="mod">
          <ac:chgData name="Dr Kiptolo Boit" userId="773bdc702fcd4e5a" providerId="LiveId" clId="{B930D6BB-22D3-43FB-B050-8F4C77039414}" dt="2025-07-24T12:33:03.630" v="1627" actId="14100"/>
          <ac:spMkLst>
            <pc:docMk/>
            <pc:sldMk cId="3457022447" sldId="276"/>
            <ac:spMk id="3" creationId="{4EF23879-B90F-EFAC-88BD-76C1B9A682EB}"/>
          </ac:spMkLst>
        </pc:spChg>
        <pc:spChg chg="add mod">
          <ac:chgData name="Dr Kiptolo Boit" userId="773bdc702fcd4e5a" providerId="LiveId" clId="{B930D6BB-22D3-43FB-B050-8F4C77039414}" dt="2025-07-24T12:32:15.527" v="1584" actId="164"/>
          <ac:spMkLst>
            <pc:docMk/>
            <pc:sldMk cId="3457022447" sldId="276"/>
            <ac:spMk id="5" creationId="{7E998187-D99A-8697-CA2E-CE5DBDEEC3AF}"/>
          </ac:spMkLst>
        </pc:spChg>
        <pc:grpChg chg="add mod">
          <ac:chgData name="Dr Kiptolo Boit" userId="773bdc702fcd4e5a" providerId="LiveId" clId="{B930D6BB-22D3-43FB-B050-8F4C77039414}" dt="2025-07-24T12:32:09.656" v="1583" actId="164"/>
          <ac:grpSpMkLst>
            <pc:docMk/>
            <pc:sldMk cId="3457022447" sldId="276"/>
            <ac:grpSpMk id="6" creationId="{171D3771-5714-625A-9D32-1EA76B8551BC}"/>
          </ac:grpSpMkLst>
        </pc:grpChg>
        <pc:grpChg chg="add mod">
          <ac:chgData name="Dr Kiptolo Boit" userId="773bdc702fcd4e5a" providerId="LiveId" clId="{B930D6BB-22D3-43FB-B050-8F4C77039414}" dt="2025-07-24T12:32:15.527" v="1584" actId="164"/>
          <ac:grpSpMkLst>
            <pc:docMk/>
            <pc:sldMk cId="3457022447" sldId="276"/>
            <ac:grpSpMk id="7" creationId="{A4B0E718-E93F-63D8-1829-E0DD6F632D12}"/>
          </ac:grpSpMkLst>
        </pc:grpChg>
        <pc:picChg chg="add mod">
          <ac:chgData name="Dr Kiptolo Boit" userId="773bdc702fcd4e5a" providerId="LiveId" clId="{B930D6BB-22D3-43FB-B050-8F4C77039414}" dt="2025-07-24T12:32:15.527" v="1584" actId="164"/>
          <ac:picMkLst>
            <pc:docMk/>
            <pc:sldMk cId="3457022447" sldId="276"/>
            <ac:picMk id="2050" creationId="{684A6F94-B730-EDC7-CD1B-FCAD7B859219}"/>
          </ac:picMkLst>
        </pc:picChg>
      </pc:sldChg>
      <pc:sldChg chg="addSp delSp modSp mod ord modAnim">
        <pc:chgData name="Dr Kiptolo Boit" userId="773bdc702fcd4e5a" providerId="LiveId" clId="{B930D6BB-22D3-43FB-B050-8F4C77039414}" dt="2025-07-23T02:43:03.179" v="1347"/>
        <pc:sldMkLst>
          <pc:docMk/>
          <pc:sldMk cId="3233537674" sldId="277"/>
        </pc:sldMkLst>
        <pc:spChg chg="mod">
          <ac:chgData name="Dr Kiptolo Boit" userId="773bdc702fcd4e5a" providerId="LiveId" clId="{B930D6BB-22D3-43FB-B050-8F4C77039414}" dt="2025-07-23T01:54:31.511" v="394" actId="1076"/>
          <ac:spMkLst>
            <pc:docMk/>
            <pc:sldMk cId="3233537674" sldId="277"/>
            <ac:spMk id="2" creationId="{4A54468A-4FB2-3200-7787-E9E08F6A2E95}"/>
          </ac:spMkLst>
        </pc:spChg>
        <pc:spChg chg="mod">
          <ac:chgData name="Dr Kiptolo Boit" userId="773bdc702fcd4e5a" providerId="LiveId" clId="{B930D6BB-22D3-43FB-B050-8F4C77039414}" dt="2025-07-23T01:54:33.444" v="395" actId="14100"/>
          <ac:spMkLst>
            <pc:docMk/>
            <pc:sldMk cId="3233537674" sldId="277"/>
            <ac:spMk id="3" creationId="{176AF601-241A-7A64-8B2E-D884B4D0B9B0}"/>
          </ac:spMkLst>
        </pc:spChg>
        <pc:picChg chg="add del mod">
          <ac:chgData name="Dr Kiptolo Boit" userId="773bdc702fcd4e5a" providerId="LiveId" clId="{B930D6BB-22D3-43FB-B050-8F4C77039414}" dt="2025-07-23T01:50:30.732" v="308" actId="478"/>
          <ac:picMkLst>
            <pc:docMk/>
            <pc:sldMk cId="3233537674" sldId="277"/>
            <ac:picMk id="1026" creationId="{DB824AE0-5093-1D17-B585-30DE6B63C766}"/>
          </ac:picMkLst>
        </pc:picChg>
        <pc:picChg chg="add mod">
          <ac:chgData name="Dr Kiptolo Boit" userId="773bdc702fcd4e5a" providerId="LiveId" clId="{B930D6BB-22D3-43FB-B050-8F4C77039414}" dt="2025-07-23T01:54:34.974" v="396" actId="1076"/>
          <ac:picMkLst>
            <pc:docMk/>
            <pc:sldMk cId="3233537674" sldId="277"/>
            <ac:picMk id="2050" creationId="{E23B129A-D621-A293-4BEE-47B88E77827C}"/>
          </ac:picMkLst>
        </pc:picChg>
      </pc:sldChg>
      <pc:sldChg chg="addSp delSp modSp add mod modAnim">
        <pc:chgData name="Dr Kiptolo Boit" userId="773bdc702fcd4e5a" providerId="LiveId" clId="{B930D6BB-22D3-43FB-B050-8F4C77039414}" dt="2025-07-24T12:33:27.065" v="1628" actId="21"/>
        <pc:sldMkLst>
          <pc:docMk/>
          <pc:sldMk cId="779035062" sldId="278"/>
        </pc:sldMkLst>
        <pc:spChg chg="mod">
          <ac:chgData name="Dr Kiptolo Boit" userId="773bdc702fcd4e5a" providerId="LiveId" clId="{B930D6BB-22D3-43FB-B050-8F4C77039414}" dt="2025-07-23T02:05:44.347" v="563" actId="20577"/>
          <ac:spMkLst>
            <pc:docMk/>
            <pc:sldMk cId="779035062" sldId="278"/>
            <ac:spMk id="2" creationId="{2597586D-A59D-786B-C349-9DF18CE42C6A}"/>
          </ac:spMkLst>
        </pc:spChg>
        <pc:spChg chg="mod">
          <ac:chgData name="Dr Kiptolo Boit" userId="773bdc702fcd4e5a" providerId="LiveId" clId="{B930D6BB-22D3-43FB-B050-8F4C77039414}" dt="2025-07-24T12:33:27.065" v="1628" actId="21"/>
          <ac:spMkLst>
            <pc:docMk/>
            <pc:sldMk cId="779035062" sldId="278"/>
            <ac:spMk id="3" creationId="{4EF23879-B90F-EFAC-88BD-76C1B9A682EB}"/>
          </ac:spMkLst>
        </pc:spChg>
        <pc:grpChg chg="add mod">
          <ac:chgData name="Dr Kiptolo Boit" userId="773bdc702fcd4e5a" providerId="LiveId" clId="{B930D6BB-22D3-43FB-B050-8F4C77039414}" dt="2025-07-23T02:03:40.382" v="522" actId="14100"/>
          <ac:grpSpMkLst>
            <pc:docMk/>
            <pc:sldMk cId="779035062" sldId="278"/>
            <ac:grpSpMk id="4" creationId="{00A62424-5417-0D95-666A-ED993C69A1CE}"/>
          </ac:grpSpMkLst>
        </pc:grpChg>
        <pc:picChg chg="mod">
          <ac:chgData name="Dr Kiptolo Boit" userId="773bdc702fcd4e5a" providerId="LiveId" clId="{B930D6BB-22D3-43FB-B050-8F4C77039414}" dt="2025-07-23T02:03:40.382" v="522" actId="14100"/>
          <ac:picMkLst>
            <pc:docMk/>
            <pc:sldMk cId="779035062" sldId="278"/>
            <ac:picMk id="5" creationId="{D828BE87-DFBC-5732-E687-BB8478DEE484}"/>
          </ac:picMkLst>
        </pc:picChg>
        <pc:picChg chg="mod">
          <ac:chgData name="Dr Kiptolo Boit" userId="773bdc702fcd4e5a" providerId="LiveId" clId="{B930D6BB-22D3-43FB-B050-8F4C77039414}" dt="2025-07-23T02:03:40.382" v="522" actId="14100"/>
          <ac:picMkLst>
            <pc:docMk/>
            <pc:sldMk cId="779035062" sldId="278"/>
            <ac:picMk id="6" creationId="{72B304A6-D3AD-80A0-1FF2-B1C5CF46863C}"/>
          </ac:picMkLst>
        </pc:picChg>
        <pc:picChg chg="del">
          <ac:chgData name="Dr Kiptolo Boit" userId="773bdc702fcd4e5a" providerId="LiveId" clId="{B930D6BB-22D3-43FB-B050-8F4C77039414}" dt="2025-07-23T02:03:33.686" v="520" actId="478"/>
          <ac:picMkLst>
            <pc:docMk/>
            <pc:sldMk cId="779035062" sldId="278"/>
            <ac:picMk id="2050" creationId="{684A6F94-B730-EDC7-CD1B-FCAD7B859219}"/>
          </ac:picMkLst>
        </pc:picChg>
      </pc:sldChg>
      <pc:sldChg chg="modSp add mod ord modAnim">
        <pc:chgData name="Dr Kiptolo Boit" userId="773bdc702fcd4e5a" providerId="LiveId" clId="{B930D6BB-22D3-43FB-B050-8F4C77039414}" dt="2025-07-23T02:44:11.469" v="1369"/>
        <pc:sldMkLst>
          <pc:docMk/>
          <pc:sldMk cId="806780364" sldId="279"/>
        </pc:sldMkLst>
        <pc:spChg chg="mod">
          <ac:chgData name="Dr Kiptolo Boit" userId="773bdc702fcd4e5a" providerId="LiveId" clId="{B930D6BB-22D3-43FB-B050-8F4C77039414}" dt="2025-07-23T02:17:45.018" v="791" actId="255"/>
          <ac:spMkLst>
            <pc:docMk/>
            <pc:sldMk cId="806780364" sldId="279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2:18:21.510" v="804" actId="15"/>
          <ac:spMkLst>
            <pc:docMk/>
            <pc:sldMk cId="806780364" sldId="279"/>
            <ac:spMk id="3" creationId="{00000000-0000-0000-0000-000000000000}"/>
          </ac:spMkLst>
        </pc:spChg>
      </pc:sldChg>
      <pc:sldChg chg="modSp add del mod">
        <pc:chgData name="Dr Kiptolo Boit" userId="773bdc702fcd4e5a" providerId="LiveId" clId="{B930D6BB-22D3-43FB-B050-8F4C77039414}" dt="2025-07-23T02:04:00.515" v="524" actId="47"/>
        <pc:sldMkLst>
          <pc:docMk/>
          <pc:sldMk cId="2350880086" sldId="279"/>
        </pc:sldMkLst>
        <pc:spChg chg="mod">
          <ac:chgData name="Dr Kiptolo Boit" userId="773bdc702fcd4e5a" providerId="LiveId" clId="{B930D6BB-22D3-43FB-B050-8F4C77039414}" dt="2025-07-23T01:58:47.213" v="466" actId="255"/>
          <ac:spMkLst>
            <pc:docMk/>
            <pc:sldMk cId="2350880086" sldId="279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3T01:59:05.467" v="470" actId="948"/>
          <ac:spMkLst>
            <pc:docMk/>
            <pc:sldMk cId="2350880086" sldId="279"/>
            <ac:spMk id="3" creationId="{00000000-0000-0000-0000-000000000000}"/>
          </ac:spMkLst>
        </pc:spChg>
      </pc:sldChg>
      <pc:sldChg chg="addSp delSp modSp new mod modClrScheme chgLayout">
        <pc:chgData name="Dr Kiptolo Boit" userId="773bdc702fcd4e5a" providerId="LiveId" clId="{B930D6BB-22D3-43FB-B050-8F4C77039414}" dt="2025-07-24T13:40:28.497" v="2071" actId="1076"/>
        <pc:sldMkLst>
          <pc:docMk/>
          <pc:sldMk cId="725295867" sldId="280"/>
        </pc:sldMkLst>
        <pc:spChg chg="del mod ord">
          <ac:chgData name="Dr Kiptolo Boit" userId="773bdc702fcd4e5a" providerId="LiveId" clId="{B930D6BB-22D3-43FB-B050-8F4C77039414}" dt="2025-07-23T02:39:27.351" v="1243" actId="700"/>
          <ac:spMkLst>
            <pc:docMk/>
            <pc:sldMk cId="725295867" sldId="280"/>
            <ac:spMk id="2" creationId="{F162E47E-9577-D83E-1754-5BFEB2DC56B6}"/>
          </ac:spMkLst>
        </pc:spChg>
        <pc:spChg chg="del mod ord">
          <ac:chgData name="Dr Kiptolo Boit" userId="773bdc702fcd4e5a" providerId="LiveId" clId="{B930D6BB-22D3-43FB-B050-8F4C77039414}" dt="2025-07-23T02:39:27.351" v="1243" actId="700"/>
          <ac:spMkLst>
            <pc:docMk/>
            <pc:sldMk cId="725295867" sldId="280"/>
            <ac:spMk id="3" creationId="{D72BA20B-58C0-3C7B-7DDD-8CC72DF7FDB0}"/>
          </ac:spMkLst>
        </pc:spChg>
        <pc:spChg chg="add mod ord">
          <ac:chgData name="Dr Kiptolo Boit" userId="773bdc702fcd4e5a" providerId="LiveId" clId="{B930D6BB-22D3-43FB-B050-8F4C77039414}" dt="2025-07-23T02:41:32.932" v="1338" actId="1076"/>
          <ac:spMkLst>
            <pc:docMk/>
            <pc:sldMk cId="725295867" sldId="280"/>
            <ac:spMk id="4" creationId="{EBBDC62B-417C-A90E-5567-B1D67DA596A4}"/>
          </ac:spMkLst>
        </pc:spChg>
        <pc:spChg chg="add del mod ord">
          <ac:chgData name="Dr Kiptolo Boit" userId="773bdc702fcd4e5a" providerId="LiveId" clId="{B930D6BB-22D3-43FB-B050-8F4C77039414}" dt="2025-07-23T02:39:43.526" v="1244" actId="931"/>
          <ac:spMkLst>
            <pc:docMk/>
            <pc:sldMk cId="725295867" sldId="280"/>
            <ac:spMk id="5" creationId="{8AB64739-D357-E302-6E17-760FDF61BE38}"/>
          </ac:spMkLst>
        </pc:spChg>
        <pc:spChg chg="add mod ord">
          <ac:chgData name="Dr Kiptolo Boit" userId="773bdc702fcd4e5a" providerId="LiveId" clId="{B930D6BB-22D3-43FB-B050-8F4C77039414}" dt="2025-07-24T13:40:13.333" v="2070" actId="20577"/>
          <ac:spMkLst>
            <pc:docMk/>
            <pc:sldMk cId="725295867" sldId="280"/>
            <ac:spMk id="6" creationId="{771696B6-79AA-89BC-200A-5631797DA9CA}"/>
          </ac:spMkLst>
        </pc:spChg>
        <pc:spChg chg="add del mod">
          <ac:chgData name="Dr Kiptolo Boit" userId="773bdc702fcd4e5a" providerId="LiveId" clId="{B930D6BB-22D3-43FB-B050-8F4C77039414}" dt="2025-07-23T02:39:48.150" v="1246" actId="478"/>
          <ac:spMkLst>
            <pc:docMk/>
            <pc:sldMk cId="725295867" sldId="280"/>
            <ac:spMk id="10" creationId="{FE4D4196-6067-1F9D-51B2-7A9EFCA98547}"/>
          </ac:spMkLst>
        </pc:spChg>
        <pc:spChg chg="add mod">
          <ac:chgData name="Dr Kiptolo Boit" userId="773bdc702fcd4e5a" providerId="LiveId" clId="{B930D6BB-22D3-43FB-B050-8F4C77039414}" dt="2025-07-24T13:40:28.497" v="2071" actId="1076"/>
          <ac:spMkLst>
            <pc:docMk/>
            <pc:sldMk cId="725295867" sldId="280"/>
            <ac:spMk id="13" creationId="{F26B74B1-DD18-E900-23B6-FA3D34E97146}"/>
          </ac:spMkLst>
        </pc:spChg>
        <pc:picChg chg="add del mod">
          <ac:chgData name="Dr Kiptolo Boit" userId="773bdc702fcd4e5a" providerId="LiveId" clId="{B930D6BB-22D3-43FB-B050-8F4C77039414}" dt="2025-07-23T02:39:46.682" v="1245" actId="478"/>
          <ac:picMkLst>
            <pc:docMk/>
            <pc:sldMk cId="725295867" sldId="280"/>
            <ac:picMk id="8" creationId="{DBDEBBCA-CBB8-560D-3E92-4EEEC6F78FDA}"/>
          </ac:picMkLst>
        </pc:picChg>
        <pc:picChg chg="add mod">
          <ac:chgData name="Dr Kiptolo Boit" userId="773bdc702fcd4e5a" providerId="LiveId" clId="{B930D6BB-22D3-43FB-B050-8F4C77039414}" dt="2025-07-23T02:40:27.069" v="1298" actId="1076"/>
          <ac:picMkLst>
            <pc:docMk/>
            <pc:sldMk cId="725295867" sldId="280"/>
            <ac:picMk id="12" creationId="{3256DEF9-FB99-98F2-A890-7000FF008D19}"/>
          </ac:picMkLst>
        </pc:picChg>
      </pc:sldChg>
      <pc:sldChg chg="addSp delSp modSp add mod modAnim">
        <pc:chgData name="Dr Kiptolo Boit" userId="773bdc702fcd4e5a" providerId="LiveId" clId="{B930D6BB-22D3-43FB-B050-8F4C77039414}" dt="2025-07-25T01:17:11.391" v="2100"/>
        <pc:sldMkLst>
          <pc:docMk/>
          <pc:sldMk cId="1670440256" sldId="281"/>
        </pc:sldMkLst>
        <pc:spChg chg="del mod">
          <ac:chgData name="Dr Kiptolo Boit" userId="773bdc702fcd4e5a" providerId="LiveId" clId="{B930D6BB-22D3-43FB-B050-8F4C77039414}" dt="2025-07-25T01:16:46.806" v="2092" actId="478"/>
          <ac:spMkLst>
            <pc:docMk/>
            <pc:sldMk cId="1670440256" sldId="281"/>
            <ac:spMk id="3" creationId="{4EF23879-B90F-EFAC-88BD-76C1B9A682EB}"/>
          </ac:spMkLst>
        </pc:spChg>
        <pc:spChg chg="add mod">
          <ac:chgData name="Dr Kiptolo Boit" userId="773bdc702fcd4e5a" providerId="LiveId" clId="{B930D6BB-22D3-43FB-B050-8F4C77039414}" dt="2025-07-25T01:15:10.042" v="2083" actId="1076"/>
          <ac:spMkLst>
            <pc:docMk/>
            <pc:sldMk cId="1670440256" sldId="281"/>
            <ac:spMk id="5" creationId="{BE72EBA9-E881-5852-9A58-2333C2DFF6CC}"/>
          </ac:spMkLst>
        </pc:spChg>
        <pc:spChg chg="add mod">
          <ac:chgData name="Dr Kiptolo Boit" userId="773bdc702fcd4e5a" providerId="LiveId" clId="{B930D6BB-22D3-43FB-B050-8F4C77039414}" dt="2025-07-25T01:17:01.082" v="2097" actId="164"/>
          <ac:spMkLst>
            <pc:docMk/>
            <pc:sldMk cId="1670440256" sldId="281"/>
            <ac:spMk id="7" creationId="{BA99251B-53B5-A3C2-F743-3F520A23AD71}"/>
          </ac:spMkLst>
        </pc:spChg>
        <pc:grpChg chg="add mod">
          <ac:chgData name="Dr Kiptolo Boit" userId="773bdc702fcd4e5a" providerId="LiveId" clId="{B930D6BB-22D3-43FB-B050-8F4C77039414}" dt="2025-07-25T01:17:01.082" v="2097" actId="164"/>
          <ac:grpSpMkLst>
            <pc:docMk/>
            <pc:sldMk cId="1670440256" sldId="281"/>
            <ac:grpSpMk id="8" creationId="{AFC4E733-FDFE-31C6-DC23-B18298F90CFE}"/>
          </ac:grpSpMkLst>
        </pc:grpChg>
        <pc:picChg chg="add mod">
          <ac:chgData name="Dr Kiptolo Boit" userId="773bdc702fcd4e5a" providerId="LiveId" clId="{B930D6BB-22D3-43FB-B050-8F4C77039414}" dt="2025-07-25T01:17:01.082" v="2097" actId="164"/>
          <ac:picMkLst>
            <pc:docMk/>
            <pc:sldMk cId="1670440256" sldId="281"/>
            <ac:picMk id="1026" creationId="{4B132C37-7E48-A44A-A3CF-A72884E26A31}"/>
          </ac:picMkLst>
        </pc:picChg>
        <pc:picChg chg="del">
          <ac:chgData name="Dr Kiptolo Boit" userId="773bdc702fcd4e5a" providerId="LiveId" clId="{B930D6BB-22D3-43FB-B050-8F4C77039414}" dt="2025-07-24T12:28:51.977" v="1556" actId="478"/>
          <ac:picMkLst>
            <pc:docMk/>
            <pc:sldMk cId="1670440256" sldId="281"/>
            <ac:picMk id="2050" creationId="{684A6F94-B730-EDC7-CD1B-FCAD7B859219}"/>
          </ac:picMkLst>
        </pc:picChg>
      </pc:sldChg>
      <pc:sldChg chg="modSp add mod modAnim">
        <pc:chgData name="Dr Kiptolo Boit" userId="773bdc702fcd4e5a" providerId="LiveId" clId="{B930D6BB-22D3-43FB-B050-8F4C77039414}" dt="2025-07-24T13:38:58.407" v="2021" actId="20577"/>
        <pc:sldMkLst>
          <pc:docMk/>
          <pc:sldMk cId="2941173300" sldId="282"/>
        </pc:sldMkLst>
        <pc:spChg chg="mod">
          <ac:chgData name="Dr Kiptolo Boit" userId="773bdc702fcd4e5a" providerId="LiveId" clId="{B930D6BB-22D3-43FB-B050-8F4C77039414}" dt="2025-07-24T13:38:58.407" v="2021" actId="20577"/>
          <ac:spMkLst>
            <pc:docMk/>
            <pc:sldMk cId="2941173300" sldId="282"/>
            <ac:spMk id="2" creationId="{00000000-0000-0000-0000-000000000000}"/>
          </ac:spMkLst>
        </pc:spChg>
        <pc:spChg chg="mod">
          <ac:chgData name="Dr Kiptolo Boit" userId="773bdc702fcd4e5a" providerId="LiveId" clId="{B930D6BB-22D3-43FB-B050-8F4C77039414}" dt="2025-07-24T13:34:23.393" v="1988" actId="255"/>
          <ac:spMkLst>
            <pc:docMk/>
            <pc:sldMk cId="2941173300" sldId="282"/>
            <ac:spMk id="4" creationId="{AB9F5433-42DE-ADFA-09A5-827A5E3B8E62}"/>
          </ac:spMkLst>
        </pc:spChg>
      </pc:sldChg>
      <pc:sldChg chg="new del">
        <pc:chgData name="Dr Kiptolo Boit" userId="773bdc702fcd4e5a" providerId="LiveId" clId="{B930D6BB-22D3-43FB-B050-8F4C77039414}" dt="2025-07-24T13:33:22.336" v="1984" actId="680"/>
        <pc:sldMkLst>
          <pc:docMk/>
          <pc:sldMk cId="542202514" sldId="283"/>
        </pc:sldMkLst>
      </pc:sldChg>
      <pc:sldMasterChg chg="modSp modSldLayout">
        <pc:chgData name="Dr Kiptolo Boit" userId="773bdc702fcd4e5a" providerId="LiveId" clId="{B930D6BB-22D3-43FB-B050-8F4C77039414}" dt="2025-07-23T02:42:54.905" v="1345"/>
        <pc:sldMasterMkLst>
          <pc:docMk/>
          <pc:sldMasterMk cId="3731999994" sldId="2147483660"/>
        </pc:sldMasterMkLst>
        <pc:spChg chg="mod">
          <ac:chgData name="Dr Kiptolo Boit" userId="773bdc702fcd4e5a" providerId="LiveId" clId="{B930D6BB-22D3-43FB-B050-8F4C77039414}" dt="2025-07-23T01:47:36.698" v="269" actId="16037"/>
          <ac:spMkLst>
            <pc:docMk/>
            <pc:sldMasterMk cId="3731999994" sldId="2147483660"/>
            <ac:spMk id="2" creationId="{15C89BE7-39E2-2324-CFAF-551182A4B95A}"/>
          </ac:spMkLst>
        </pc:spChg>
        <pc:sldLayoutChg chg="modSp modAnim">
          <pc:chgData name="Dr Kiptolo Boit" userId="773bdc702fcd4e5a" providerId="LiveId" clId="{B930D6BB-22D3-43FB-B050-8F4C77039414}" dt="2025-07-23T02:42:54.905" v="1345"/>
          <pc:sldLayoutMkLst>
            <pc:docMk/>
            <pc:sldMasterMk cId="3731999994" sldId="2147483660"/>
            <pc:sldLayoutMk cId="3403204795" sldId="2147483662"/>
          </pc:sldLayoutMkLst>
          <pc:spChg chg="mod">
            <ac:chgData name="Dr Kiptolo Boit" userId="773bdc702fcd4e5a" providerId="LiveId" clId="{B930D6BB-22D3-43FB-B050-8F4C77039414}" dt="2025-07-23T01:48:59.839" v="290" actId="16037"/>
            <ac:spMkLst>
              <pc:docMk/>
              <pc:sldMasterMk cId="3731999994" sldId="2147483660"/>
              <pc:sldLayoutMk cId="3403204795" sldId="2147483662"/>
              <ac:spMk id="2" creationId="{4781221E-26BE-CA2A-5226-3DFF4C50F9B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820B3-56D2-E4D9-920C-DCADFDC40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8E2B7A-A7C9-B08D-889D-E16811B2D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F76C8-F93D-0E24-80C7-08DDE3A0C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511B9-3EA2-922F-1A1D-6219FFAD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2EBA2-2515-8C31-D6A8-B9FD230D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8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221E-26BE-CA2A-5226-3DFF4C50F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22AE2-AFC2-30AE-0A39-689FD5FF5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0F788-095D-1064-531A-7385D98D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57D92-5E4C-405A-E272-8D6E604AB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E0388-0B1D-CE69-3845-73FB45A09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0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45A76-D2B8-61D3-4227-2C0C0D01C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3AC23-53E7-4DA3-E411-5AA518D9B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CF8D7-59D1-CC85-F750-524517EB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8A20B-0211-1861-6D10-63619D78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EE710-3FA6-876B-0407-BB82E8FA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3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20CF8-0530-1275-8BEE-CD524003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A273B-8B35-01E6-DC36-16B981478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F2364-CE34-A4B8-06A3-4BFE9F0AD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8A038-998E-18C1-96E7-B9C112FBA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9C645-A998-30C4-7509-EBD6F9EB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5AEB2-DB9B-2E1C-0DF1-C664329F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8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1879-0A4E-D153-C6D9-030E6CB01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C0DC7-8D37-25C5-3E4A-B0D51F428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E4F2C6-0C3C-0165-F02B-C6E47B1D0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56C17D-306E-8C79-9ABB-AF4DD3BF6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B0E889-44A2-A621-420D-B9438C68C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79C47D-7EDA-6AAF-3326-E7CC87224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5B8E82-B3E6-11A4-2D7E-36A8CFA00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04E864-410F-6E15-52E9-77B11B5A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3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02047-DB23-DD69-5753-F9CF9F506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00BA79-589D-C029-A1AC-BA6A95075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890E2C-3601-8B7A-E76D-4F78F063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B004F-E9E0-D544-6E68-FD975DB1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2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7C1A18-B21E-8AEA-7B47-05286EB3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E14F-EB8E-156B-86DF-1913A923A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D236D-750F-7AE7-1C8D-CC944DD1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A259-C3CD-78C9-9BA0-EB6956AD1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F3C7C-2404-AEB7-F3FD-3F3A374EE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91168-CBAC-7085-0A16-EB576F16D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6D277-77F3-2134-7FB1-A5524E8D0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C7780-B8C9-DAE5-377A-1911A36E1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B39D4-0E32-C892-D8BA-9DB9FD65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70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65666-F59C-8AF7-E350-C644EC2E4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08FD34-3B05-C812-FE86-CE026D0E6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FD202-AF59-BBE6-1BD6-273DF60F02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5C016-DAAF-14F8-6D2F-BABB4F4E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7FA22-7482-C9EC-FABB-171C27DD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C107F-C2E5-D0CE-4D79-47FA8954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0AFC5-64BF-08B9-2713-E989E57A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C033A-01A4-6F8C-6C8B-0091A9049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D4F15-00B1-D2D3-909F-D62BA3CD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E06D7-5962-0AEB-B982-6987DE4F5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AC31B-2600-127A-7CE0-45B072FF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5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EE4D66-9CE2-4610-B6C6-55B705BF8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D24C4-7256-6239-99C1-B671C9052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40129-5E94-F362-A901-D4FCBA588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BE508-A5AC-F02F-D1F3-F51C3A32C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882F9-A549-5264-9333-03BDAB3C1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5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89BE7-39E2-2324-CFAF-551182A4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6B115-CB51-84ED-5159-C5D5D36C1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DCF61-C882-DCB1-CF09-4FC6A5DBE6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09AFC-7B33-8D1A-7588-D13066B35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15832-5EAE-F6F9-5A50-DFAAB73B3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9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mailto:drboit@nextgenkenya.com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561" y="830384"/>
            <a:ext cx="6557962" cy="2027633"/>
          </a:xfrm>
        </p:spPr>
        <p:txBody>
          <a:bodyPr>
            <a:noAutofit/>
          </a:bodyPr>
          <a:lstStyle/>
          <a:p>
            <a:r>
              <a:rPr sz="7200" dirty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Growth and Development in Young Athletes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428999"/>
            <a:ext cx="6557962" cy="96889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dirty="0">
                <a:latin typeface="Aptos" panose="020B0004020202020204" pitchFamily="34" charset="0"/>
              </a:rPr>
              <a:t>Physical Development &amp; Growth‑Plate Considerations</a:t>
            </a:r>
          </a:p>
        </p:txBody>
      </p:sp>
      <p:pic>
        <p:nvPicPr>
          <p:cNvPr id="1028" name="Picture 4" descr="Generated image">
            <a:extLst>
              <a:ext uri="{FF2B5EF4-FFF2-40B4-BE49-F238E27FC236}">
                <a16:creationId xmlns:a16="http://schemas.microsoft.com/office/drawing/2014/main" id="{2B6CC0F3-24D3-3264-176E-00AAE13A3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069" y="1041796"/>
            <a:ext cx="4774407" cy="477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7CBDA7-5463-B058-26ED-73D30F98DBEB}"/>
              </a:ext>
            </a:extLst>
          </p:cNvPr>
          <p:cNvSpPr txBox="1"/>
          <p:nvPr/>
        </p:nvSpPr>
        <p:spPr>
          <a:xfrm>
            <a:off x="277416" y="5200650"/>
            <a:ext cx="6150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ptos" panose="020B0004020202020204" pitchFamily="34" charset="0"/>
              </a:rPr>
              <a:t>Dr. Edwin Kiptolo Boit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4468A-4FB2-3200-7787-E9E08F6A2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2" y="190501"/>
            <a:ext cx="10515600" cy="902494"/>
          </a:xfrm>
        </p:spPr>
        <p:txBody>
          <a:bodyPr>
            <a:normAutofit fontScale="90000"/>
          </a:bodyPr>
          <a:lstStyle/>
          <a:p>
            <a:r>
              <a:rPr lang="en-US" sz="6600" dirty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Broken sports system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AF601-241A-7A64-8B2E-D884B4D0B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62" y="1500188"/>
            <a:ext cx="6619875" cy="4533504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sz="2400" dirty="0">
                <a:latin typeface="Aptos" panose="020B0004020202020204" pitchFamily="34" charset="0"/>
              </a:rPr>
              <a:t>Talent picked too early without understanding development.</a:t>
            </a:r>
          </a:p>
          <a:p>
            <a:pPr>
              <a:spcAft>
                <a:spcPts val="2400"/>
              </a:spcAft>
            </a:pPr>
            <a:r>
              <a:rPr lang="en-US" sz="2400" dirty="0">
                <a:latin typeface="Aptos" panose="020B0004020202020204" pitchFamily="34" charset="0"/>
              </a:rPr>
              <a:t>Early </a:t>
            </a:r>
            <a:r>
              <a:rPr lang="en-US" sz="2400" dirty="0" err="1">
                <a:latin typeface="Aptos" panose="020B0004020202020204" pitchFamily="34" charset="0"/>
              </a:rPr>
              <a:t>specialisation</a:t>
            </a:r>
            <a:r>
              <a:rPr lang="en-US" sz="2400" dirty="0">
                <a:latin typeface="Aptos" panose="020B0004020202020204" pitchFamily="34" charset="0"/>
              </a:rPr>
              <a:t> pushed by the 10,000-hour myth.</a:t>
            </a:r>
          </a:p>
          <a:p>
            <a:pPr>
              <a:spcAft>
                <a:spcPts val="2400"/>
              </a:spcAft>
            </a:pPr>
            <a:r>
              <a:rPr lang="en-US" sz="2400" dirty="0">
                <a:latin typeface="Aptos" panose="020B0004020202020204" pitchFamily="34" charset="0"/>
              </a:rPr>
              <a:t>Higher injury and burnout risk from early </a:t>
            </a:r>
            <a:r>
              <a:rPr lang="en-US" sz="2400" dirty="0" err="1">
                <a:latin typeface="Aptos" panose="020B0004020202020204" pitchFamily="34" charset="0"/>
              </a:rPr>
              <a:t>specialisation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  <a:p>
            <a:pPr>
              <a:spcAft>
                <a:spcPts val="2400"/>
              </a:spcAft>
            </a:pPr>
            <a:r>
              <a:rPr lang="en-US" sz="2400" dirty="0">
                <a:latin typeface="Aptos" panose="020B0004020202020204" pitchFamily="34" charset="0"/>
              </a:rPr>
              <a:t>Sports Medicine Practitioners should educate coaches and parents.</a:t>
            </a:r>
          </a:p>
        </p:txBody>
      </p:sp>
      <p:pic>
        <p:nvPicPr>
          <p:cNvPr id="2050" name="Picture 2" descr="Generated image">
            <a:extLst>
              <a:ext uri="{FF2B5EF4-FFF2-40B4-BE49-F238E27FC236}">
                <a16:creationId xmlns:a16="http://schemas.microsoft.com/office/drawing/2014/main" id="{E23B129A-D621-A293-4BEE-47B88E778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62" y="1095377"/>
            <a:ext cx="3305175" cy="495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53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563" y="30162"/>
            <a:ext cx="10515600" cy="863600"/>
          </a:xfrm>
        </p:spPr>
        <p:txBody>
          <a:bodyPr>
            <a:normAutofit/>
          </a:bodyPr>
          <a:lstStyle/>
          <a:p>
            <a:pPr algn="ctr"/>
            <a:r>
              <a:rPr sz="4800" dirty="0">
                <a:solidFill>
                  <a:srgbClr val="0070C0"/>
                </a:solidFill>
              </a:rPr>
              <a:t>Chronological vs Biological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03775"/>
            <a:ext cx="10515600" cy="1762125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  <a:defRPr sz="2400"/>
            </a:pPr>
            <a:r>
              <a:rPr dirty="0"/>
              <a:t>Chronological age ➜ birthdate</a:t>
            </a:r>
          </a:p>
          <a:p>
            <a:pPr>
              <a:spcAft>
                <a:spcPts val="1200"/>
              </a:spcAft>
              <a:defRPr sz="2400"/>
            </a:pPr>
            <a:r>
              <a:rPr dirty="0"/>
              <a:t>Biological age ➜ maturation status (pre‑, peri‑, post‑puberty)</a:t>
            </a:r>
            <a:endParaRPr lang="en-US" dirty="0"/>
          </a:p>
          <a:p>
            <a:pPr>
              <a:spcAft>
                <a:spcPts val="1200"/>
              </a:spcAft>
              <a:defRPr sz="2400"/>
            </a:pPr>
            <a:r>
              <a:rPr lang="en-US" dirty="0"/>
              <a:t>2–3 year maturity gap is normal within one team</a:t>
            </a:r>
          </a:p>
          <a:p>
            <a:pPr>
              <a:spcAft>
                <a:spcPts val="1200"/>
              </a:spcAft>
              <a:defRPr sz="2400"/>
            </a:pPr>
            <a:r>
              <a:rPr lang="en-US" dirty="0"/>
              <a:t> Many decisions in Sport are made based on chronological age and not Biological age </a:t>
            </a:r>
          </a:p>
        </p:txBody>
      </p:sp>
      <p:pic>
        <p:nvPicPr>
          <p:cNvPr id="3076" name="Picture 4" descr="Generated image">
            <a:extLst>
              <a:ext uri="{FF2B5EF4-FFF2-40B4-BE49-F238E27FC236}">
                <a16:creationId xmlns:a16="http://schemas.microsoft.com/office/drawing/2014/main" id="{227F150A-E7E8-7740-A7D1-673656218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327" y="914400"/>
            <a:ext cx="5379245" cy="358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268"/>
            <a:ext cx="10515600" cy="1325563"/>
          </a:xfrm>
        </p:spPr>
        <p:txBody>
          <a:bodyPr>
            <a:normAutofit/>
          </a:bodyPr>
          <a:lstStyle/>
          <a:p>
            <a:r>
              <a:rPr sz="5400" dirty="0">
                <a:solidFill>
                  <a:srgbClr val="0070C0"/>
                </a:solidFill>
              </a:rPr>
              <a:t>Why This Gap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787" y="1681163"/>
            <a:ext cx="11020425" cy="4486275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  <a:defRPr sz="2400"/>
            </a:pPr>
            <a:r>
              <a:rPr sz="2400" dirty="0"/>
              <a:t>1️⃣ Injury risk</a:t>
            </a:r>
            <a:endParaRPr lang="en-US" sz="2400" dirty="0"/>
          </a:p>
          <a:p>
            <a:pPr lvl="1">
              <a:spcAft>
                <a:spcPts val="3000"/>
              </a:spcAft>
              <a:defRPr sz="2400"/>
            </a:pPr>
            <a:r>
              <a:rPr lang="en-US" dirty="0"/>
              <a:t> Late </a:t>
            </a:r>
            <a:r>
              <a:rPr lang="en-US" dirty="0" err="1"/>
              <a:t>maturers</a:t>
            </a:r>
            <a:r>
              <a:rPr lang="en-US" dirty="0"/>
              <a:t> face bigger, faster peers</a:t>
            </a:r>
          </a:p>
          <a:p>
            <a:pPr lvl="1">
              <a:spcAft>
                <a:spcPts val="3000"/>
              </a:spcAft>
              <a:defRPr sz="2400"/>
            </a:pPr>
            <a:r>
              <a:rPr dirty="0"/>
              <a:t> Early </a:t>
            </a:r>
            <a:r>
              <a:rPr dirty="0" err="1"/>
              <a:t>maturers</a:t>
            </a:r>
            <a:r>
              <a:rPr dirty="0"/>
              <a:t> overload weaker growth cartilage</a:t>
            </a:r>
          </a:p>
          <a:p>
            <a:pPr>
              <a:spcAft>
                <a:spcPts val="3000"/>
              </a:spcAft>
              <a:defRPr sz="2400"/>
            </a:pPr>
            <a:r>
              <a:rPr sz="2400" dirty="0"/>
              <a:t>2️⃣ Performance &amp; coaching</a:t>
            </a:r>
          </a:p>
          <a:p>
            <a:pPr lvl="1">
              <a:spcAft>
                <a:spcPts val="3000"/>
              </a:spcAft>
              <a:defRPr sz="2400"/>
            </a:pPr>
            <a:r>
              <a:rPr dirty="0"/>
              <a:t> Size &amp; coordination mismatch hides true skill</a:t>
            </a:r>
            <a:r>
              <a:rPr lang="en-US" dirty="0"/>
              <a:t> (adolescence awkwardness)</a:t>
            </a:r>
            <a:endParaRPr dirty="0"/>
          </a:p>
          <a:p>
            <a:pPr lvl="1">
              <a:spcAft>
                <a:spcPts val="3000"/>
              </a:spcAft>
              <a:defRPr sz="2400"/>
            </a:pPr>
            <a:r>
              <a:rPr dirty="0"/>
              <a:t> Bio‑banding allows fairer training &amp; competition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7" y="4714875"/>
            <a:ext cx="11477626" cy="200025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dirty="0"/>
              <a:t>Birth‑quarter bias in talent selection</a:t>
            </a:r>
            <a:r>
              <a:rPr lang="en-US" dirty="0"/>
              <a:t>. </a:t>
            </a:r>
          </a:p>
          <a:p>
            <a:pPr>
              <a:defRPr sz="2400"/>
            </a:pPr>
            <a:r>
              <a:rPr dirty="0"/>
              <a:t>Early‑born dominate early; later‑born risk dropout</a:t>
            </a:r>
            <a:endParaRPr lang="en-US" dirty="0"/>
          </a:p>
          <a:p>
            <a:pPr>
              <a:defRPr sz="2400"/>
            </a:pPr>
            <a:r>
              <a:rPr lang="en-US" dirty="0"/>
              <a:t>Which leads to early </a:t>
            </a:r>
            <a:r>
              <a:rPr lang="en-US" dirty="0" err="1"/>
              <a:t>specialisation</a:t>
            </a:r>
            <a:r>
              <a:rPr lang="en-US" dirty="0"/>
              <a:t>/overtraining and increased injury risk</a:t>
            </a:r>
          </a:p>
          <a:p>
            <a:pPr>
              <a:defRPr sz="2400"/>
            </a:pPr>
            <a:r>
              <a:rPr lang="en-US" dirty="0"/>
              <a:t>T</a:t>
            </a:r>
            <a:r>
              <a:rPr dirty="0"/>
              <a:t>akeaway ➜ evaluate skill, not just size/speed</a:t>
            </a:r>
          </a:p>
        </p:txBody>
      </p:sp>
      <p:pic>
        <p:nvPicPr>
          <p:cNvPr id="4098" name="Picture 2" descr="rae visual">
            <a:extLst>
              <a:ext uri="{FF2B5EF4-FFF2-40B4-BE49-F238E27FC236}">
                <a16:creationId xmlns:a16="http://schemas.microsoft.com/office/drawing/2014/main" id="{BF0CD235-AC6A-10C5-FAFB-3E7FC9AAA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1" b="4960"/>
          <a:stretch/>
        </p:blipFill>
        <p:spPr bwMode="auto">
          <a:xfrm>
            <a:off x="1857376" y="8791"/>
            <a:ext cx="7615237" cy="426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7586D-A59D-786B-C349-9DF18CE42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5" y="33337"/>
            <a:ext cx="11072446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Importance of Understanding Physical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23879-B90F-EFAC-88BD-76C1B9A68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1603373"/>
            <a:ext cx="5436944" cy="334010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2400"/>
              </a:spcAft>
            </a:pPr>
            <a:r>
              <a:rPr lang="en-US" sz="2400" dirty="0"/>
              <a:t>Rapid PHV predisposes children to increased growth plate injuries (Growth plate strength reduced)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4B0E718-E93F-63D8-1829-E0DD6F632D12}"/>
              </a:ext>
            </a:extLst>
          </p:cNvPr>
          <p:cNvGrpSpPr/>
          <p:nvPr/>
        </p:nvGrpSpPr>
        <p:grpSpPr>
          <a:xfrm>
            <a:off x="584934" y="1825625"/>
            <a:ext cx="11534409" cy="3829050"/>
            <a:chOff x="584934" y="1825625"/>
            <a:chExt cx="11534409" cy="3829050"/>
          </a:xfrm>
        </p:grpSpPr>
        <p:pic>
          <p:nvPicPr>
            <p:cNvPr id="2050" name="Picture 2" descr="Peak Height Velocity - Guide For Parents And Children | London Bridge  Sports Medicine">
              <a:extLst>
                <a:ext uri="{FF2B5EF4-FFF2-40B4-BE49-F238E27FC236}">
                  <a16:creationId xmlns:a16="http://schemas.microsoft.com/office/drawing/2014/main" id="{684A6F94-B730-EDC7-CD1B-FCAD7B859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728" y="1825625"/>
              <a:ext cx="4847615" cy="3829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998187-D99A-8697-CA2E-CE5DBDEEC3AF}"/>
                </a:ext>
              </a:extLst>
            </p:cNvPr>
            <p:cNvSpPr txBox="1"/>
            <p:nvPr/>
          </p:nvSpPr>
          <p:spPr>
            <a:xfrm>
              <a:off x="584934" y="3764633"/>
              <a:ext cx="6172200" cy="589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2400"/>
                </a:spcAft>
              </a:pPr>
              <a:r>
                <a:rPr lang="es-ES" sz="2400" dirty="0"/>
                <a:t>Timing: </a:t>
              </a:r>
              <a:r>
                <a:rPr lang="es-ES" sz="2400" dirty="0" err="1"/>
                <a:t>Girls</a:t>
              </a:r>
              <a:r>
                <a:rPr lang="es-ES" sz="2400" dirty="0"/>
                <a:t> 11–12 y, Boys 13–14 y (±2 y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5702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7586D-A59D-786B-C349-9DF18CE42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5" y="33337"/>
            <a:ext cx="11072446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Importance of Understanding Physical Development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72EBA9-E881-5852-9A58-2333C2DFF6CC}"/>
              </a:ext>
            </a:extLst>
          </p:cNvPr>
          <p:cNvSpPr txBox="1"/>
          <p:nvPr/>
        </p:nvSpPr>
        <p:spPr>
          <a:xfrm>
            <a:off x="490537" y="5317678"/>
            <a:ext cx="804391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About 50 % of pubertal </a:t>
            </a:r>
            <a:r>
              <a:rPr lang="en-US" sz="2400" b="1" dirty="0"/>
              <a:t>sports </a:t>
            </a:r>
            <a:r>
              <a:rPr lang="en-US" sz="2400" dirty="0"/>
              <a:t>injuries hit the growth plate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Growth plat is 2-3 X weaker in shear/tension than bone or ligament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C4E733-FDFE-31C6-DC23-B18298F90CFE}"/>
              </a:ext>
            </a:extLst>
          </p:cNvPr>
          <p:cNvGrpSpPr/>
          <p:nvPr/>
        </p:nvGrpSpPr>
        <p:grpSpPr>
          <a:xfrm>
            <a:off x="490536" y="1051322"/>
            <a:ext cx="9639301" cy="4139803"/>
            <a:chOff x="490536" y="1051322"/>
            <a:chExt cx="9639301" cy="4139803"/>
          </a:xfrm>
        </p:grpSpPr>
        <p:pic>
          <p:nvPicPr>
            <p:cNvPr id="1026" name="Picture 2" descr="Growth Plate - an overview | ScienceDirect Topics">
              <a:extLst>
                <a:ext uri="{FF2B5EF4-FFF2-40B4-BE49-F238E27FC236}">
                  <a16:creationId xmlns:a16="http://schemas.microsoft.com/office/drawing/2014/main" id="{4B132C37-7E48-A44A-A3CF-A72884E26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045" y="1666875"/>
              <a:ext cx="8863489" cy="3524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99251B-53B5-A3C2-F743-3F520A23AD71}"/>
                </a:ext>
              </a:extLst>
            </p:cNvPr>
            <p:cNvSpPr txBox="1"/>
            <p:nvPr/>
          </p:nvSpPr>
          <p:spPr>
            <a:xfrm>
              <a:off x="490536" y="1051322"/>
              <a:ext cx="9639301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00000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2400" dirty="0"/>
                <a:t>About 15 % of pubertal injuries hit the growth plate</a:t>
              </a:r>
            </a:p>
            <a:p>
              <a:pPr marL="285750" indent="-285750">
                <a:lnSpc>
                  <a:spcPct val="100000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2400" dirty="0"/>
            </a:p>
            <a:p>
              <a:pPr marL="285750" indent="-285750">
                <a:lnSpc>
                  <a:spcPct val="100000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044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7586D-A59D-786B-C349-9DF18CE42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68" y="236537"/>
            <a:ext cx="7848232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Importance of Understanding Physical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23879-B90F-EFAC-88BD-76C1B9A68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7" y="1812082"/>
            <a:ext cx="6779359" cy="4552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2400"/>
              </a:spcAft>
            </a:pPr>
            <a:r>
              <a:rPr lang="en-US" sz="2000" dirty="0"/>
              <a:t>Overuse and acute physeal cases peak in the 6‑12 months around PHV</a:t>
            </a:r>
          </a:p>
          <a:p>
            <a:pPr>
              <a:lnSpc>
                <a:spcPct val="150000"/>
              </a:lnSpc>
              <a:spcAft>
                <a:spcPts val="2400"/>
              </a:spcAft>
            </a:pPr>
            <a:r>
              <a:rPr lang="en-US" sz="2000" dirty="0"/>
              <a:t>Early damage ➜ growth arrest, angular deformity </a:t>
            </a:r>
            <a:r>
              <a:rPr lang="en-US" sz="2000" b="1" dirty="0"/>
              <a:t>or early joint arthritis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  <a:spcAft>
                <a:spcPts val="2400"/>
              </a:spcAft>
            </a:pPr>
            <a:r>
              <a:rPr lang="en-US" sz="2000" dirty="0"/>
              <a:t>Track maturity and adjust load to catch issues early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A62424-5417-0D95-666A-ED993C69A1CE}"/>
              </a:ext>
            </a:extLst>
          </p:cNvPr>
          <p:cNvGrpSpPr/>
          <p:nvPr/>
        </p:nvGrpSpPr>
        <p:grpSpPr>
          <a:xfrm>
            <a:off x="8315325" y="236537"/>
            <a:ext cx="3486148" cy="6388779"/>
            <a:chOff x="8181974" y="75407"/>
            <a:chExt cx="3619499" cy="6549909"/>
          </a:xfrm>
        </p:grpSpPr>
        <p:pic>
          <p:nvPicPr>
            <p:cNvPr id="5" name="Picture 6" descr="Histology of the growth plate. The growth plate is a thin cartilage... |  Download Scientific Diagram">
              <a:extLst>
                <a:ext uri="{FF2B5EF4-FFF2-40B4-BE49-F238E27FC236}">
                  <a16:creationId xmlns:a16="http://schemas.microsoft.com/office/drawing/2014/main" id="{D828BE87-DFBC-5732-E687-BB8478DEE4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556"/>
            <a:stretch/>
          </p:blipFill>
          <p:spPr bwMode="auto">
            <a:xfrm rot="5400000">
              <a:off x="8815387" y="-558006"/>
              <a:ext cx="1905000" cy="3171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Histology of the growth plate. The growth plate is a thin cartilage... |  Download Scientific Diagram">
              <a:extLst>
                <a:ext uri="{FF2B5EF4-FFF2-40B4-BE49-F238E27FC236}">
                  <a16:creationId xmlns:a16="http://schemas.microsoft.com/office/drawing/2014/main" id="{72B304A6-D3AD-80A0-1FF2-B1C5CF4686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1" r="1"/>
            <a:stretch/>
          </p:blipFill>
          <p:spPr bwMode="auto">
            <a:xfrm>
              <a:off x="8181974" y="1690688"/>
              <a:ext cx="3619499" cy="4934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903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7" y="7144"/>
            <a:ext cx="10515600" cy="1121570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0070C0"/>
                </a:solidFill>
              </a:rPr>
              <a:t>Acute injury</a:t>
            </a:r>
            <a:br>
              <a:rPr lang="en-US" sz="4800" dirty="0">
                <a:solidFill>
                  <a:srgbClr val="0070C0"/>
                </a:solidFill>
              </a:rPr>
            </a:br>
            <a:r>
              <a:rPr sz="4800" dirty="0">
                <a:solidFill>
                  <a:srgbClr val="0070C0"/>
                </a:solidFill>
              </a:rPr>
              <a:t>Salter‑Harris Acute Fractures</a:t>
            </a:r>
          </a:p>
        </p:txBody>
      </p:sp>
      <p:pic>
        <p:nvPicPr>
          <p:cNvPr id="6146" name="Picture 2" descr="Salter-Harris fracture classifications. Drawings show the normal physis...  | Download Scientific Diagram">
            <a:extLst>
              <a:ext uri="{FF2B5EF4-FFF2-40B4-BE49-F238E27FC236}">
                <a16:creationId xmlns:a16="http://schemas.microsoft.com/office/drawing/2014/main" id="{5F2FEC02-7343-076C-8901-FA7BF4FE5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24" y="1128714"/>
            <a:ext cx="6678389" cy="493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B9F5433-42DE-ADFA-09A5-827A5E3B8E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80989" y="1855485"/>
            <a:ext cx="4591050" cy="389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 b="1" dirty="0"/>
              <a:t>Type I</a:t>
            </a:r>
            <a:br>
              <a:rPr lang="en-US" sz="2000" dirty="0"/>
            </a:br>
            <a:r>
              <a:rPr lang="en-US" sz="2000" b="1" dirty="0"/>
              <a:t>Area crossed</a:t>
            </a:r>
            <a:r>
              <a:rPr lang="en-US" sz="2000" dirty="0"/>
              <a:t>: physis only</a:t>
            </a:r>
            <a:br>
              <a:rPr lang="en-US" sz="2000" dirty="0"/>
            </a:br>
            <a:r>
              <a:rPr lang="en-US" sz="2000" b="1" dirty="0"/>
              <a:t>Care</a:t>
            </a:r>
            <a:r>
              <a:rPr lang="en-US" sz="2000" dirty="0"/>
              <a:t>: cast for about 3 weeks</a:t>
            </a:r>
          </a:p>
          <a:p>
            <a:pPr>
              <a:spcAft>
                <a:spcPts val="3000"/>
              </a:spcAft>
            </a:pPr>
            <a:r>
              <a:rPr lang="en-US" sz="2000" b="1" dirty="0"/>
              <a:t>Type II</a:t>
            </a:r>
            <a:br>
              <a:rPr lang="en-US" sz="2000" dirty="0"/>
            </a:br>
            <a:r>
              <a:rPr lang="en-US" sz="2000" b="1" dirty="0"/>
              <a:t>Area crossed</a:t>
            </a:r>
            <a:r>
              <a:rPr lang="en-US" sz="2000" dirty="0"/>
              <a:t>: physis + metaphysis</a:t>
            </a:r>
            <a:br>
              <a:rPr lang="en-US" sz="2000" dirty="0"/>
            </a:br>
            <a:r>
              <a:rPr lang="en-US" sz="2000" b="1" dirty="0"/>
              <a:t>Care</a:t>
            </a:r>
            <a:r>
              <a:rPr lang="en-US" sz="2000" dirty="0"/>
              <a:t>: closed reduction, then cast</a:t>
            </a:r>
          </a:p>
          <a:p>
            <a:pPr>
              <a:spcAft>
                <a:spcPts val="3000"/>
              </a:spcAft>
            </a:pPr>
            <a:r>
              <a:rPr lang="en-US" sz="2000" b="1" dirty="0"/>
              <a:t>Type III</a:t>
            </a:r>
            <a:br>
              <a:rPr lang="en-US" sz="2000" dirty="0"/>
            </a:br>
            <a:r>
              <a:rPr lang="en-US" sz="2000" b="1" dirty="0"/>
              <a:t>Area crossed</a:t>
            </a:r>
            <a:r>
              <a:rPr lang="en-US" sz="2000" dirty="0"/>
              <a:t>: epiphysis + physis (intra-articular)</a:t>
            </a:r>
            <a:br>
              <a:rPr lang="en-US" sz="2000" dirty="0"/>
            </a:br>
            <a:r>
              <a:rPr lang="en-US" sz="2000" b="1" dirty="0"/>
              <a:t>Care</a:t>
            </a:r>
            <a:r>
              <a:rPr lang="en-US" sz="2000" dirty="0"/>
              <a:t>: screw fixation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989" y="7144"/>
            <a:ext cx="10515600" cy="1121570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0070C0"/>
                </a:solidFill>
              </a:rPr>
              <a:t>Acute Injury </a:t>
            </a:r>
            <a:br>
              <a:rPr lang="en-US" sz="4800" dirty="0">
                <a:solidFill>
                  <a:srgbClr val="0070C0"/>
                </a:solidFill>
              </a:rPr>
            </a:br>
            <a:r>
              <a:rPr sz="4800" dirty="0">
                <a:solidFill>
                  <a:srgbClr val="0070C0"/>
                </a:solidFill>
              </a:rPr>
              <a:t>Salter‑Harris Acute Fractures</a:t>
            </a:r>
          </a:p>
        </p:txBody>
      </p:sp>
      <p:pic>
        <p:nvPicPr>
          <p:cNvPr id="6146" name="Picture 2" descr="Salter-Harris fracture classifications. Drawings show the normal physis...  | Download Scientific Diagram">
            <a:extLst>
              <a:ext uri="{FF2B5EF4-FFF2-40B4-BE49-F238E27FC236}">
                <a16:creationId xmlns:a16="http://schemas.microsoft.com/office/drawing/2014/main" id="{5F2FEC02-7343-076C-8901-FA7BF4FE5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24" y="1128714"/>
            <a:ext cx="6678389" cy="493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B9F5433-42DE-ADFA-09A5-827A5E3B8E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80989" y="2150437"/>
            <a:ext cx="4333874" cy="330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2400"/>
              </a:spcAft>
            </a:pPr>
            <a:r>
              <a:rPr lang="en-US" sz="2000" b="1" dirty="0"/>
              <a:t>Type IV</a:t>
            </a:r>
            <a:br>
              <a:rPr lang="en-US" sz="2000" dirty="0"/>
            </a:br>
            <a:r>
              <a:rPr lang="en-US" sz="2000" b="1" dirty="0"/>
              <a:t>Area crossed</a:t>
            </a:r>
            <a:r>
              <a:rPr lang="en-US" sz="2000" dirty="0"/>
              <a:t>: epiphysis, physis, and metaphysis</a:t>
            </a:r>
            <a:br>
              <a:rPr lang="en-US" sz="2000" dirty="0"/>
            </a:br>
            <a:r>
              <a:rPr lang="en-US" sz="2000" b="1" dirty="0"/>
              <a:t>Care</a:t>
            </a:r>
            <a:r>
              <a:rPr lang="en-US" sz="2000" dirty="0"/>
              <a:t>: open reduction and internal fixation</a:t>
            </a:r>
          </a:p>
          <a:p>
            <a:pPr>
              <a:spcAft>
                <a:spcPts val="2400"/>
              </a:spcAft>
            </a:pPr>
            <a:r>
              <a:rPr lang="en-US" sz="2000" b="1" dirty="0"/>
              <a:t>Type V</a:t>
            </a:r>
            <a:br>
              <a:rPr lang="en-US" sz="2000" dirty="0"/>
            </a:br>
            <a:r>
              <a:rPr lang="en-US" sz="2000" b="1" dirty="0"/>
              <a:t>Area crossed</a:t>
            </a:r>
            <a:r>
              <a:rPr lang="en-US" sz="2000" dirty="0"/>
              <a:t>: physis (crush injury, diaphysis spared)</a:t>
            </a:r>
            <a:br>
              <a:rPr lang="en-US" sz="2000" dirty="0"/>
            </a:br>
            <a:r>
              <a:rPr lang="en-US" sz="2000" b="1" dirty="0"/>
              <a:t>Care</a:t>
            </a:r>
            <a:r>
              <a:rPr lang="en-US" sz="2000" dirty="0"/>
              <a:t>: serial growth checks; corrective surgery if needed</a:t>
            </a:r>
          </a:p>
        </p:txBody>
      </p:sp>
    </p:spTree>
    <p:extLst>
      <p:ext uri="{BB962C8B-B14F-4D97-AF65-F5344CB8AC3E}">
        <p14:creationId xmlns:p14="http://schemas.microsoft.com/office/powerpoint/2010/main" val="294117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275" y="19050"/>
            <a:ext cx="10515600" cy="1325563"/>
          </a:xfrm>
        </p:spPr>
        <p:txBody>
          <a:bodyPr>
            <a:normAutofit/>
          </a:bodyPr>
          <a:lstStyle/>
          <a:p>
            <a:r>
              <a:rPr sz="4800" dirty="0">
                <a:solidFill>
                  <a:srgbClr val="0070C0"/>
                </a:solidFill>
              </a:rPr>
              <a:t>Chronic Apophyseal &amp; Stress Injuries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9" y="1344613"/>
            <a:ext cx="6474300" cy="528478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  <a:defRPr sz="2400"/>
            </a:pPr>
            <a:r>
              <a:rPr lang="en-US" sz="2000" b="1" dirty="0"/>
              <a:t>Osgood‑Schlatter disease</a:t>
            </a:r>
            <a:r>
              <a:rPr lang="en-US" sz="2000" dirty="0"/>
              <a:t> – tibial‑tubercle apophysitis (jumping, soccer, basketball)</a:t>
            </a:r>
            <a:endParaRPr lang="en-US" sz="2000" b="1" dirty="0"/>
          </a:p>
          <a:p>
            <a:pPr>
              <a:spcAft>
                <a:spcPts val="1800"/>
              </a:spcAft>
              <a:defRPr sz="2400"/>
            </a:pPr>
            <a:r>
              <a:rPr lang="en-US" sz="2000" b="1" dirty="0" err="1"/>
              <a:t>Sever’s</a:t>
            </a:r>
            <a:r>
              <a:rPr lang="en-US" sz="2000" b="1" dirty="0"/>
              <a:t> disease</a:t>
            </a:r>
            <a:r>
              <a:rPr lang="en-US" sz="2000" dirty="0"/>
              <a:t> – calcaneal apophysitis (running, soccer)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b="1" dirty="0"/>
              <a:t>Sinding‑Larsen‑Johansson</a:t>
            </a:r>
            <a:r>
              <a:rPr lang="en-US" sz="2000" dirty="0"/>
              <a:t> – inferior‑patellar‑pole apophysitis (basketball, volleyball) 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b="1" dirty="0"/>
              <a:t>Little‑League elbow</a:t>
            </a:r>
            <a:r>
              <a:rPr lang="en-US" sz="2000" dirty="0"/>
              <a:t> – medial‑epicondyle apophysitis (baseball, cricket, javelin)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b="1" dirty="0"/>
              <a:t>Little‑League shoulder</a:t>
            </a:r>
            <a:r>
              <a:rPr lang="en-US" sz="2000" dirty="0"/>
              <a:t> – proximal‑humeral physeal stress (throwing, swimming)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b="1" dirty="0"/>
              <a:t>Gymnast’s wrist</a:t>
            </a:r>
            <a:r>
              <a:rPr lang="en-US" sz="2000" dirty="0"/>
              <a:t> – distal‑radial physeal stress (gymnastics, cheer)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b="1" dirty="0"/>
              <a:t>Distal ulnar physeal stress</a:t>
            </a:r>
            <a:r>
              <a:rPr lang="en-US" sz="2000" dirty="0"/>
              <a:t> – ulnar‑side wrist pain in load‑bearing sports</a:t>
            </a:r>
            <a:endParaRPr sz="2000" dirty="0"/>
          </a:p>
        </p:txBody>
      </p:sp>
      <p:pic>
        <p:nvPicPr>
          <p:cNvPr id="7170" name="Picture 2" descr="Osgoods Schlatters Disease Physiotherapy Management">
            <a:extLst>
              <a:ext uri="{FF2B5EF4-FFF2-40B4-BE49-F238E27FC236}">
                <a16:creationId xmlns:a16="http://schemas.microsoft.com/office/drawing/2014/main" id="{C59FE1C8-384D-41A7-D408-776A46C7E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5"/>
          <a:stretch/>
        </p:blipFill>
        <p:spPr bwMode="auto">
          <a:xfrm>
            <a:off x="6869588" y="1558925"/>
            <a:ext cx="5322412" cy="426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293" y="140067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Key Risk Drivers (PHV Hot‑Zone)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293" y="1465630"/>
            <a:ext cx="6006245" cy="4937858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  <a:defRPr sz="2400"/>
            </a:pPr>
            <a:r>
              <a:rPr lang="en-US" sz="2400" dirty="0"/>
              <a:t>Rapid growth spurt without adaptation</a:t>
            </a:r>
          </a:p>
          <a:p>
            <a:pPr>
              <a:spcAft>
                <a:spcPts val="2400"/>
              </a:spcAft>
              <a:defRPr sz="2400"/>
            </a:pPr>
            <a:r>
              <a:rPr lang="en-US" sz="2400" dirty="0"/>
              <a:t>Weekly load spikes &gt; 10 %</a:t>
            </a:r>
          </a:p>
          <a:p>
            <a:pPr>
              <a:spcAft>
                <a:spcPts val="2400"/>
              </a:spcAft>
              <a:defRPr sz="2400"/>
            </a:pPr>
            <a:r>
              <a:rPr lang="en-US" sz="2400" dirty="0"/>
              <a:t>Single‑sport &gt; 8–9 months / year</a:t>
            </a:r>
          </a:p>
          <a:p>
            <a:pPr>
              <a:spcAft>
                <a:spcPts val="2400"/>
              </a:spcAft>
              <a:defRPr sz="2400"/>
            </a:pPr>
            <a:r>
              <a:rPr lang="en-US" sz="2400" dirty="0"/>
              <a:t>Nutrition: Ca &lt; 1300 mg, Vit D &lt; 600 IU, Protein &lt; 1.4 g kg⁻¹</a:t>
            </a:r>
          </a:p>
          <a:p>
            <a:pPr>
              <a:spcAft>
                <a:spcPts val="2400"/>
              </a:spcAft>
              <a:defRPr sz="2400"/>
            </a:pPr>
            <a:r>
              <a:rPr lang="en-US" sz="2400" dirty="0"/>
              <a:t>Sleep &lt; 8 h raises injury risk</a:t>
            </a:r>
          </a:p>
          <a:p>
            <a:pPr>
              <a:spcAft>
                <a:spcPts val="2400"/>
              </a:spcAft>
              <a:defRPr sz="2400"/>
            </a:pPr>
            <a:r>
              <a:rPr lang="en-US" sz="2400" dirty="0"/>
              <a:t>Poor technique &amp; weak neuromuscular control</a:t>
            </a:r>
            <a:endParaRPr sz="3200" dirty="0"/>
          </a:p>
        </p:txBody>
      </p:sp>
      <p:pic>
        <p:nvPicPr>
          <p:cNvPr id="4098" name="Picture 2" descr="Children experience more injuries, stress and even burnout when they  specialize in one sport">
            <a:extLst>
              <a:ext uri="{FF2B5EF4-FFF2-40B4-BE49-F238E27FC236}">
                <a16:creationId xmlns:a16="http://schemas.microsoft.com/office/drawing/2014/main" id="{187F3BF3-11B0-ECC8-8441-D46815FA6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8" r="21836"/>
          <a:stretch/>
        </p:blipFill>
        <p:spPr bwMode="auto">
          <a:xfrm>
            <a:off x="6886575" y="1465630"/>
            <a:ext cx="4925165" cy="405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2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Prevention &amp; Load Management Toolkit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2" y="1365251"/>
            <a:ext cx="6715125" cy="5018087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defRPr sz="2400"/>
            </a:pPr>
            <a:r>
              <a:rPr lang="en-US" sz="2000" dirty="0"/>
              <a:t>Measure height each term; cut impact during PHV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dirty="0"/>
              <a:t>Limit load rise &lt; 10 %; 48 h between hard sessions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dirty="0"/>
              <a:t>Periodize: build → peak → </a:t>
            </a:r>
            <a:r>
              <a:rPr lang="en-US" sz="2000" dirty="0" err="1"/>
              <a:t>deload</a:t>
            </a:r>
            <a:r>
              <a:rPr lang="en-US" sz="2000" dirty="0"/>
              <a:t>; 1–2 rest days / week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dirty="0"/>
              <a:t>Multi‑sport play through age 12-14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dirty="0"/>
              <a:t>Dynamic neuromuscular warm‑up 3× week; teach perfect form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dirty="0"/>
              <a:t>Supervised strength + balance circuits protect growth plates (Yes, it is safe and protective)</a:t>
            </a:r>
          </a:p>
          <a:p>
            <a:pPr>
              <a:spcAft>
                <a:spcPts val="1800"/>
              </a:spcAft>
              <a:defRPr sz="2400"/>
            </a:pPr>
            <a:r>
              <a:rPr lang="en-US" sz="2000" dirty="0"/>
              <a:t>Athlete parent and coach education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3A063-15F0-85B0-DD47-EAE19D4266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19" r="19860"/>
          <a:stretch/>
        </p:blipFill>
        <p:spPr>
          <a:xfrm>
            <a:off x="7448550" y="1325563"/>
            <a:ext cx="4371975" cy="45862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174992"/>
            <a:ext cx="10515600" cy="1068022"/>
          </a:xfrm>
        </p:spPr>
        <p:txBody>
          <a:bodyPr>
            <a:normAutofit/>
          </a:bodyPr>
          <a:lstStyle/>
          <a:p>
            <a:r>
              <a:rPr sz="5400" dirty="0">
                <a:solidFill>
                  <a:srgbClr val="0070C0"/>
                </a:solidFill>
              </a:rPr>
              <a:t>Monitoring Growth &amp; Maturation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" y="1657718"/>
            <a:ext cx="7105651" cy="4685934"/>
          </a:xfrm>
        </p:spPr>
        <p:txBody>
          <a:bodyPr>
            <a:normAutofit/>
          </a:bodyPr>
          <a:lstStyle/>
          <a:p>
            <a:pPr>
              <a:spcAft>
                <a:spcPts val="3600"/>
              </a:spcAft>
              <a:defRPr sz="2400"/>
            </a:pPr>
            <a:r>
              <a:rPr lang="en-US" sz="2700" dirty="0">
                <a:latin typeface="Aptos" panose="020B0004020202020204" pitchFamily="34" charset="0"/>
              </a:rPr>
              <a:t>Measure standing and sitting height every 3 months</a:t>
            </a:r>
          </a:p>
          <a:p>
            <a:pPr lvl="1">
              <a:spcAft>
                <a:spcPts val="3600"/>
              </a:spcAft>
              <a:defRPr sz="2400"/>
            </a:pPr>
            <a:r>
              <a:rPr lang="en-US" sz="2300" dirty="0">
                <a:latin typeface="Aptos" panose="020B0004020202020204" pitchFamily="34" charset="0"/>
              </a:rPr>
              <a:t>Normal growth: ~0.5–1 cm/month</a:t>
            </a:r>
          </a:p>
          <a:p>
            <a:pPr lvl="1">
              <a:spcAft>
                <a:spcPts val="3600"/>
              </a:spcAft>
              <a:defRPr sz="2400"/>
            </a:pPr>
            <a:r>
              <a:rPr lang="en-US" sz="2300" dirty="0">
                <a:latin typeface="Aptos" panose="020B0004020202020204" pitchFamily="34" charset="0"/>
              </a:rPr>
              <a:t>PHV: ~6–10 cm/year or 2+ cm every 3 months</a:t>
            </a:r>
          </a:p>
          <a:p>
            <a:pPr>
              <a:spcAft>
                <a:spcPts val="3600"/>
              </a:spcAft>
              <a:defRPr sz="2400"/>
            </a:pPr>
            <a:r>
              <a:rPr lang="en-US" sz="2700" dirty="0">
                <a:latin typeface="Aptos" panose="020B0004020202020204" pitchFamily="34" charset="0"/>
              </a:rPr>
              <a:t>Use the </a:t>
            </a:r>
            <a:r>
              <a:rPr lang="en-US" sz="2700" b="1" dirty="0" err="1">
                <a:latin typeface="Aptos" panose="020B0004020202020204" pitchFamily="34" charset="0"/>
              </a:rPr>
              <a:t>Mirwald</a:t>
            </a:r>
            <a:r>
              <a:rPr lang="en-US" sz="2700" b="1" dirty="0">
                <a:latin typeface="Aptos" panose="020B0004020202020204" pitchFamily="34" charset="0"/>
              </a:rPr>
              <a:t> maturity offset method </a:t>
            </a:r>
            <a:r>
              <a:rPr lang="en-US" sz="2700" dirty="0">
                <a:latin typeface="Aptos" panose="020B0004020202020204" pitchFamily="34" charset="0"/>
              </a:rPr>
              <a:t>(age, sex, height, sitting height, weight) to estimate time to PHV</a:t>
            </a:r>
          </a:p>
        </p:txBody>
      </p:sp>
      <p:pic>
        <p:nvPicPr>
          <p:cNvPr id="8194" name="Picture 2" descr="2,600+ Child Measuring Height Stock Photos, Pictures &amp; Royalty-Free Images  - iStock | Asian child measuring height">
            <a:extLst>
              <a:ext uri="{FF2B5EF4-FFF2-40B4-BE49-F238E27FC236}">
                <a16:creationId xmlns:a16="http://schemas.microsoft.com/office/drawing/2014/main" id="{F1B83820-64CC-1619-D9A9-F9AEF8ECC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8"/>
          <a:stretch/>
        </p:blipFill>
        <p:spPr bwMode="auto">
          <a:xfrm>
            <a:off x="7758113" y="1500553"/>
            <a:ext cx="3967161" cy="435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174991"/>
            <a:ext cx="10515600" cy="1325563"/>
          </a:xfrm>
        </p:spPr>
        <p:txBody>
          <a:bodyPr>
            <a:normAutofit/>
          </a:bodyPr>
          <a:lstStyle/>
          <a:p>
            <a:r>
              <a:rPr sz="5400" dirty="0">
                <a:solidFill>
                  <a:srgbClr val="0070C0"/>
                </a:solidFill>
              </a:rPr>
              <a:t>Monitoring Growth &amp; Maturation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6" y="1500554"/>
            <a:ext cx="7305674" cy="4871671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  <a:defRPr sz="2400"/>
            </a:pPr>
            <a:r>
              <a:rPr lang="en-US" dirty="0"/>
              <a:t>Calculate </a:t>
            </a:r>
            <a:r>
              <a:rPr lang="en-US" b="1" dirty="0"/>
              <a:t>% of adult height</a:t>
            </a:r>
          </a:p>
          <a:p>
            <a:pPr lvl="1">
              <a:spcAft>
                <a:spcPts val="3000"/>
              </a:spcAft>
              <a:defRPr sz="2400"/>
            </a:pPr>
            <a:r>
              <a:rPr lang="en-US" dirty="0"/>
              <a:t>Based on current height, weight, average of parents’ heights, and sex</a:t>
            </a:r>
          </a:p>
          <a:p>
            <a:pPr lvl="1">
              <a:spcAft>
                <a:spcPts val="3000"/>
              </a:spcAft>
              <a:defRPr sz="2400"/>
            </a:pPr>
            <a:r>
              <a:rPr lang="en-US" dirty="0"/>
              <a:t>91–92% of adult height = likely at PHV</a:t>
            </a:r>
          </a:p>
          <a:p>
            <a:pPr>
              <a:spcAft>
                <a:spcPts val="3000"/>
              </a:spcAft>
              <a:defRPr sz="2400"/>
            </a:pPr>
            <a:r>
              <a:rPr lang="en-US" dirty="0"/>
              <a:t>Track pain and fatigue using a wellness traffic-light system</a:t>
            </a:r>
          </a:p>
          <a:p>
            <a:pPr>
              <a:spcAft>
                <a:spcPts val="3000"/>
              </a:spcAft>
              <a:defRPr sz="2400"/>
            </a:pPr>
            <a:r>
              <a:rPr lang="en-US" dirty="0"/>
              <a:t>Use all data to guide bio-banding and training load adjustments</a:t>
            </a:r>
            <a:endParaRPr dirty="0"/>
          </a:p>
        </p:txBody>
      </p:sp>
      <p:pic>
        <p:nvPicPr>
          <p:cNvPr id="8194" name="Picture 2" descr="2,600+ Child Measuring Height Stock Photos, Pictures &amp; Royalty-Free Images  - iStock | Asian child measuring height">
            <a:extLst>
              <a:ext uri="{FF2B5EF4-FFF2-40B4-BE49-F238E27FC236}">
                <a16:creationId xmlns:a16="http://schemas.microsoft.com/office/drawing/2014/main" id="{F1B83820-64CC-1619-D9A9-F9AEF8ECC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8"/>
          <a:stretch/>
        </p:blipFill>
        <p:spPr bwMode="auto">
          <a:xfrm>
            <a:off x="8186737" y="1500554"/>
            <a:ext cx="3538537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78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BDC62B-417C-A90E-5567-B1D67DA5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2719" y="1335777"/>
            <a:ext cx="3932237" cy="1085850"/>
          </a:xfrm>
        </p:spPr>
        <p:txBody>
          <a:bodyPr>
            <a:normAutofit fontScale="90000"/>
          </a:bodyPr>
          <a:lstStyle/>
          <a:p>
            <a:r>
              <a:rPr lang="en-US" sz="9600" dirty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THE END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1696B6-79AA-89BC-200A-5631797DA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29881" y="3006408"/>
            <a:ext cx="5142707" cy="160020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/>
              <a:t>CONTACT </a:t>
            </a:r>
          </a:p>
          <a:p>
            <a:r>
              <a:rPr lang="en-US" sz="4000" dirty="0"/>
              <a:t>0706807219</a:t>
            </a:r>
          </a:p>
          <a:p>
            <a:r>
              <a:rPr lang="en-US" sz="4000" dirty="0">
                <a:hlinkClick r:id="rId2"/>
              </a:rPr>
              <a:t>drboit@nextgenkenya.com</a:t>
            </a:r>
            <a:r>
              <a:rPr lang="en-US" sz="4000" dirty="0"/>
              <a:t> </a:t>
            </a:r>
          </a:p>
          <a:p>
            <a:endParaRPr lang="en-US" sz="4000" dirty="0"/>
          </a:p>
          <a:p>
            <a:endParaRPr lang="en-US" sz="4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56DEF9-FB99-98F2-A890-7000FF008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32" y="1400175"/>
            <a:ext cx="2412493" cy="3223472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26B74B1-DD18-E900-23B6-FA3D34E97146}"/>
              </a:ext>
            </a:extLst>
          </p:cNvPr>
          <p:cNvSpPr txBox="1">
            <a:spLocks/>
          </p:cNvSpPr>
          <p:nvPr/>
        </p:nvSpPr>
        <p:spPr>
          <a:xfrm>
            <a:off x="973644" y="4765781"/>
            <a:ext cx="3932237" cy="395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Dr Kiptolo Boit</a:t>
            </a:r>
          </a:p>
        </p:txBody>
      </p:sp>
    </p:spTree>
    <p:extLst>
      <p:ext uri="{BB962C8B-B14F-4D97-AF65-F5344CB8AC3E}">
        <p14:creationId xmlns:p14="http://schemas.microsoft.com/office/powerpoint/2010/main" val="72529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ldhabi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263</TotalTime>
  <Words>757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Aldhabi</vt:lpstr>
      <vt:lpstr>Aptos</vt:lpstr>
      <vt:lpstr>Arial</vt:lpstr>
      <vt:lpstr>Office Theme</vt:lpstr>
      <vt:lpstr>Growth and Development in Young Athletes</vt:lpstr>
      <vt:lpstr>Broken sports system </vt:lpstr>
      <vt:lpstr>Chronological vs Biological Age</vt:lpstr>
      <vt:lpstr>Why This Gap Matters</vt:lpstr>
      <vt:lpstr>PowerPoint Presentation</vt:lpstr>
      <vt:lpstr>Importance of Understanding Physical Development</vt:lpstr>
      <vt:lpstr>Importance of Understanding Physical Development</vt:lpstr>
      <vt:lpstr>Importance of Understanding Physical Development</vt:lpstr>
      <vt:lpstr>Acute injury Salter‑Harris Acute Fractures</vt:lpstr>
      <vt:lpstr>Acute Injury  Salter‑Harris Acute Fractures</vt:lpstr>
      <vt:lpstr>Chronic Apophyseal &amp; Stress Injuries</vt:lpstr>
      <vt:lpstr>Key Risk Drivers (PHV Hot‑Zone)</vt:lpstr>
      <vt:lpstr>Prevention &amp; Load Management Toolkit</vt:lpstr>
      <vt:lpstr>Monitoring Growth &amp; Maturation</vt:lpstr>
      <vt:lpstr>Monitoring Growth &amp; Maturation</vt:lpstr>
      <vt:lpstr>THE END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and Development in Young Athletes</dc:title>
  <dc:subject/>
  <dc:creator/>
  <cp:keywords/>
  <dc:description>generated using python-pptx</dc:description>
  <cp:lastModifiedBy>Dr Kiptolo Boit</cp:lastModifiedBy>
  <cp:revision>3</cp:revision>
  <dcterms:created xsi:type="dcterms:W3CDTF">2013-01-27T09:14:16Z</dcterms:created>
  <dcterms:modified xsi:type="dcterms:W3CDTF">2025-07-25T01:23:29Z</dcterms:modified>
  <cp:category/>
</cp:coreProperties>
</file>