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22" r:id="rId1"/>
  </p:sldMasterIdLst>
  <p:notesMasterIdLst>
    <p:notesMasterId r:id="rId15"/>
  </p:notesMasterIdLst>
  <p:sldIdLst>
    <p:sldId id="256" r:id="rId2"/>
    <p:sldId id="257" r:id="rId3"/>
    <p:sldId id="262" r:id="rId4"/>
    <p:sldId id="258" r:id="rId5"/>
    <p:sldId id="269" r:id="rId6"/>
    <p:sldId id="260" r:id="rId7"/>
    <p:sldId id="264" r:id="rId8"/>
    <p:sldId id="271" r:id="rId9"/>
    <p:sldId id="259" r:id="rId10"/>
    <p:sldId id="261" r:id="rId11"/>
    <p:sldId id="263" r:id="rId12"/>
    <p:sldId id="266" r:id="rId13"/>
    <p:sldId id="267" r:id="rId14"/>
  </p:sldIdLst>
  <p:sldSz cx="9144000" cy="6858000" type="screen4x3"/>
  <p:notesSz cx="6858000" cy="9144000"/>
  <p:defaultTextStyle>
    <a:defPPr>
      <a:defRPr lang="en-US"/>
    </a:defPPr>
    <a:lvl1pPr marL="0" lvl="0"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Arial" charset="0"/>
        <a:ea typeface="宋体" charset="-122"/>
      </a:defRPr>
    </a:lvl1pPr>
    <a:lvl2pPr marL="457200" lvl="1"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Arial" charset="0"/>
        <a:ea typeface="宋体" charset="-122"/>
      </a:defRPr>
    </a:lvl2pPr>
    <a:lvl3pPr marL="914400" lvl="2"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Arial" charset="0"/>
        <a:ea typeface="宋体" charset="-122"/>
      </a:defRPr>
    </a:lvl3pPr>
    <a:lvl4pPr marL="1371600" lvl="3"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Arial" charset="0"/>
        <a:ea typeface="宋体" charset="-122"/>
      </a:defRPr>
    </a:lvl4pPr>
    <a:lvl5pPr marL="1828800" lvl="4"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Arial" charset="0"/>
        <a:ea typeface="宋体" charset="-122"/>
      </a:defRPr>
    </a:lvl5pPr>
    <a:lvl6pPr marL="2286000" lvl="5"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Arial" charset="0"/>
        <a:ea typeface="宋体" charset="-122"/>
      </a:defRPr>
    </a:lvl6pPr>
    <a:lvl7pPr marL="2743200" lvl="6"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Arial" charset="0"/>
        <a:ea typeface="宋体" charset="-122"/>
      </a:defRPr>
    </a:lvl7pPr>
    <a:lvl8pPr marL="3200400" lvl="7"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Arial" charset="0"/>
        <a:ea typeface="宋体" charset="-122"/>
      </a:defRPr>
    </a:lvl8pPr>
    <a:lvl9pPr marL="3657600" lvl="8"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Arial" charset="0"/>
        <a:ea typeface="宋体" charset="-122"/>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61" d="100"/>
          <a:sy n="61" d="100"/>
        </p:scale>
        <p:origin x="1430" y="38"/>
      </p:cViewPr>
      <p:guideLst>
        <p:guide orient="horz" pos="2160"/>
        <p:guide pos="2880"/>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050"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051" name="Rectangle 3"/>
          <p:cNvSpPr>
            <a:spLocks noGrp="1"/>
          </p:cNvSpPr>
          <p:nvPr>
            <p:ph type="dt" idx="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052" name="Rectangle 4"/>
          <p:cNvSpPr>
            <a:spLocks noGrp="1" noRot="1" noChangeAspect="1"/>
          </p:cNvSpPr>
          <p:nvPr>
            <p:ph type="sldImg" idx="2"/>
          </p:nvPr>
        </p:nvSpPr>
        <p:spPr>
          <a:xfrm>
            <a:off x="1143000" y="685800"/>
            <a:ext cx="4572000" cy="3429000"/>
          </a:xfrm>
          <a:prstGeom prst="rect">
            <a:avLst/>
          </a:prstGeom>
          <a:noFill/>
          <a:ln w="9525">
            <a:noFill/>
          </a:ln>
        </p:spPr>
      </p:sp>
      <p:sp>
        <p:nvSpPr>
          <p:cNvPr id="2053" name="Rectangle 5"/>
          <p:cNvSpPr>
            <a:spLocks noGrp="1"/>
          </p:cNvSpPr>
          <p:nvPr>
            <p:ph type="body" sz="quarter" idx="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054" name="Rectangle 6"/>
          <p:cNvSpPr>
            <a:spLocks noGrp="1"/>
          </p:cNvSpPr>
          <p:nvPr>
            <p:ph type="ftr" sz="quarter" idx="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055" name="Rectangle 7"/>
          <p:cNvSpPr>
            <a:spLocks noGrp="1"/>
          </p:cNvSpPr>
          <p:nvPr>
            <p:ph type="sldNum" sz="quarter" idx="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056"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057" name="Rectangle 3"/>
          <p:cNvSpPr>
            <a:spLocks noGrp="1"/>
          </p:cNvSpPr>
          <p:nvPr>
            <p:ph type="dt" idx="1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058" name="Rectangle 4"/>
          <p:cNvSpPr>
            <a:spLocks noGrp="1" noRot="1" noChangeAspect="1"/>
          </p:cNvSpPr>
          <p:nvPr>
            <p:ph type="sldImg" idx="12"/>
          </p:nvPr>
        </p:nvSpPr>
        <p:spPr>
          <a:xfrm>
            <a:off x="1143000" y="685800"/>
            <a:ext cx="4572000" cy="3429000"/>
          </a:xfrm>
          <a:prstGeom prst="rect">
            <a:avLst/>
          </a:prstGeom>
          <a:noFill/>
          <a:ln w="9525">
            <a:noFill/>
          </a:ln>
        </p:spPr>
      </p:sp>
      <p:sp>
        <p:nvSpPr>
          <p:cNvPr id="2059" name="Rectangle 5"/>
          <p:cNvSpPr>
            <a:spLocks noGrp="1"/>
          </p:cNvSpPr>
          <p:nvPr>
            <p:ph type="body" sz="quarter" idx="1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060" name="Rectangle 6"/>
          <p:cNvSpPr>
            <a:spLocks noGrp="1"/>
          </p:cNvSpPr>
          <p:nvPr>
            <p:ph type="ftr" sz="quarter" idx="1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061" name="Rectangle 7"/>
          <p:cNvSpPr>
            <a:spLocks noGrp="1"/>
          </p:cNvSpPr>
          <p:nvPr>
            <p:ph type="sldNum" sz="quarter" idx="1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062"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063" name="Rectangle 3"/>
          <p:cNvSpPr>
            <a:spLocks noGrp="1"/>
          </p:cNvSpPr>
          <p:nvPr>
            <p:ph type="dt" idx="2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064" name="Rectangle 4"/>
          <p:cNvSpPr>
            <a:spLocks noGrp="1" noRot="1" noChangeAspect="1"/>
          </p:cNvSpPr>
          <p:nvPr>
            <p:ph type="sldImg" idx="22"/>
          </p:nvPr>
        </p:nvSpPr>
        <p:spPr>
          <a:xfrm>
            <a:off x="1143000" y="685800"/>
            <a:ext cx="4572000" cy="3429000"/>
          </a:xfrm>
          <a:prstGeom prst="rect">
            <a:avLst/>
          </a:prstGeom>
          <a:noFill/>
          <a:ln w="9525">
            <a:noFill/>
          </a:ln>
        </p:spPr>
      </p:sp>
      <p:sp>
        <p:nvSpPr>
          <p:cNvPr id="2065" name="Rectangle 5"/>
          <p:cNvSpPr>
            <a:spLocks noGrp="1"/>
          </p:cNvSpPr>
          <p:nvPr>
            <p:ph type="body" sz="quarter" idx="2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066" name="Rectangle 6"/>
          <p:cNvSpPr>
            <a:spLocks noGrp="1"/>
          </p:cNvSpPr>
          <p:nvPr>
            <p:ph type="ftr" sz="quarter" idx="2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067" name="Rectangle 7"/>
          <p:cNvSpPr>
            <a:spLocks noGrp="1"/>
          </p:cNvSpPr>
          <p:nvPr>
            <p:ph type="sldNum" sz="quarter" idx="2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068"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069" name="Rectangle 3"/>
          <p:cNvSpPr>
            <a:spLocks noGrp="1"/>
          </p:cNvSpPr>
          <p:nvPr>
            <p:ph type="dt" idx="3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070" name="Rectangle 4"/>
          <p:cNvSpPr>
            <a:spLocks noGrp="1" noRot="1" noChangeAspect="1"/>
          </p:cNvSpPr>
          <p:nvPr>
            <p:ph type="sldImg" idx="32"/>
          </p:nvPr>
        </p:nvSpPr>
        <p:spPr>
          <a:xfrm>
            <a:off x="1143000" y="685800"/>
            <a:ext cx="4572000" cy="3429000"/>
          </a:xfrm>
          <a:prstGeom prst="rect">
            <a:avLst/>
          </a:prstGeom>
          <a:noFill/>
          <a:ln w="9525">
            <a:noFill/>
          </a:ln>
        </p:spPr>
      </p:sp>
      <p:sp>
        <p:nvSpPr>
          <p:cNvPr id="2071" name="Rectangle 5"/>
          <p:cNvSpPr>
            <a:spLocks noGrp="1"/>
          </p:cNvSpPr>
          <p:nvPr>
            <p:ph type="body" sz="quarter" idx="3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072" name="Rectangle 6"/>
          <p:cNvSpPr>
            <a:spLocks noGrp="1"/>
          </p:cNvSpPr>
          <p:nvPr>
            <p:ph type="ftr" sz="quarter" idx="3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073" name="Rectangle 7"/>
          <p:cNvSpPr>
            <a:spLocks noGrp="1"/>
          </p:cNvSpPr>
          <p:nvPr>
            <p:ph type="sldNum" sz="quarter" idx="3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074"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075" name="Rectangle 3"/>
          <p:cNvSpPr>
            <a:spLocks noGrp="1"/>
          </p:cNvSpPr>
          <p:nvPr>
            <p:ph type="dt" idx="4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076" name="Rectangle 4"/>
          <p:cNvSpPr>
            <a:spLocks noGrp="1" noRot="1" noChangeAspect="1"/>
          </p:cNvSpPr>
          <p:nvPr>
            <p:ph type="sldImg" idx="42"/>
          </p:nvPr>
        </p:nvSpPr>
        <p:spPr>
          <a:xfrm>
            <a:off x="1143000" y="685800"/>
            <a:ext cx="4572000" cy="3429000"/>
          </a:xfrm>
          <a:prstGeom prst="rect">
            <a:avLst/>
          </a:prstGeom>
          <a:noFill/>
          <a:ln w="9525">
            <a:noFill/>
          </a:ln>
        </p:spPr>
      </p:sp>
      <p:sp>
        <p:nvSpPr>
          <p:cNvPr id="2077" name="Rectangle 5"/>
          <p:cNvSpPr>
            <a:spLocks noGrp="1"/>
          </p:cNvSpPr>
          <p:nvPr>
            <p:ph type="body" sz="quarter" idx="4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078" name="Rectangle 6"/>
          <p:cNvSpPr>
            <a:spLocks noGrp="1"/>
          </p:cNvSpPr>
          <p:nvPr>
            <p:ph type="ftr" sz="quarter" idx="4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079" name="Rectangle 7"/>
          <p:cNvSpPr>
            <a:spLocks noGrp="1"/>
          </p:cNvSpPr>
          <p:nvPr>
            <p:ph type="sldNum" sz="quarter" idx="4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080"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081" name="Rectangle 3"/>
          <p:cNvSpPr>
            <a:spLocks noGrp="1"/>
          </p:cNvSpPr>
          <p:nvPr>
            <p:ph type="dt" idx="5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082" name="Rectangle 4"/>
          <p:cNvSpPr>
            <a:spLocks noGrp="1" noRot="1" noChangeAspect="1"/>
          </p:cNvSpPr>
          <p:nvPr>
            <p:ph type="sldImg" idx="52"/>
          </p:nvPr>
        </p:nvSpPr>
        <p:spPr>
          <a:xfrm>
            <a:off x="1143000" y="685800"/>
            <a:ext cx="4572000" cy="3429000"/>
          </a:xfrm>
          <a:prstGeom prst="rect">
            <a:avLst/>
          </a:prstGeom>
          <a:noFill/>
          <a:ln w="9525">
            <a:noFill/>
          </a:ln>
        </p:spPr>
      </p:sp>
      <p:sp>
        <p:nvSpPr>
          <p:cNvPr id="2083" name="Rectangle 5"/>
          <p:cNvSpPr>
            <a:spLocks noGrp="1"/>
          </p:cNvSpPr>
          <p:nvPr>
            <p:ph type="body" sz="quarter" idx="5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084" name="Rectangle 6"/>
          <p:cNvSpPr>
            <a:spLocks noGrp="1"/>
          </p:cNvSpPr>
          <p:nvPr>
            <p:ph type="ftr" sz="quarter" idx="5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085" name="Rectangle 7"/>
          <p:cNvSpPr>
            <a:spLocks noGrp="1"/>
          </p:cNvSpPr>
          <p:nvPr>
            <p:ph type="sldNum" sz="quarter" idx="5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086"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087" name="Rectangle 3"/>
          <p:cNvSpPr>
            <a:spLocks noGrp="1"/>
          </p:cNvSpPr>
          <p:nvPr>
            <p:ph type="dt" idx="6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088" name="Rectangle 4"/>
          <p:cNvSpPr>
            <a:spLocks noGrp="1" noRot="1" noChangeAspect="1"/>
          </p:cNvSpPr>
          <p:nvPr>
            <p:ph type="sldImg" idx="62"/>
          </p:nvPr>
        </p:nvSpPr>
        <p:spPr>
          <a:xfrm>
            <a:off x="1143000" y="685800"/>
            <a:ext cx="4572000" cy="3429000"/>
          </a:xfrm>
          <a:prstGeom prst="rect">
            <a:avLst/>
          </a:prstGeom>
          <a:noFill/>
          <a:ln w="9525">
            <a:noFill/>
          </a:ln>
        </p:spPr>
      </p:sp>
      <p:sp>
        <p:nvSpPr>
          <p:cNvPr id="2089" name="Rectangle 5"/>
          <p:cNvSpPr>
            <a:spLocks noGrp="1"/>
          </p:cNvSpPr>
          <p:nvPr>
            <p:ph type="body" sz="quarter" idx="6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090" name="Rectangle 6"/>
          <p:cNvSpPr>
            <a:spLocks noGrp="1"/>
          </p:cNvSpPr>
          <p:nvPr>
            <p:ph type="ftr" sz="quarter" idx="6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091" name="Rectangle 7"/>
          <p:cNvSpPr>
            <a:spLocks noGrp="1"/>
          </p:cNvSpPr>
          <p:nvPr>
            <p:ph type="sldNum" sz="quarter" idx="6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092"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093" name="Rectangle 3"/>
          <p:cNvSpPr>
            <a:spLocks noGrp="1"/>
          </p:cNvSpPr>
          <p:nvPr>
            <p:ph type="dt" idx="7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094" name="Rectangle 4"/>
          <p:cNvSpPr>
            <a:spLocks noGrp="1" noRot="1" noChangeAspect="1"/>
          </p:cNvSpPr>
          <p:nvPr>
            <p:ph type="sldImg" idx="72"/>
          </p:nvPr>
        </p:nvSpPr>
        <p:spPr>
          <a:xfrm>
            <a:off x="1143000" y="685800"/>
            <a:ext cx="4572000" cy="3429000"/>
          </a:xfrm>
          <a:prstGeom prst="rect">
            <a:avLst/>
          </a:prstGeom>
          <a:noFill/>
          <a:ln w="9525">
            <a:noFill/>
          </a:ln>
        </p:spPr>
      </p:sp>
      <p:sp>
        <p:nvSpPr>
          <p:cNvPr id="2095" name="Rectangle 5"/>
          <p:cNvSpPr>
            <a:spLocks noGrp="1"/>
          </p:cNvSpPr>
          <p:nvPr>
            <p:ph type="body" sz="quarter" idx="7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096" name="Rectangle 6"/>
          <p:cNvSpPr>
            <a:spLocks noGrp="1"/>
          </p:cNvSpPr>
          <p:nvPr>
            <p:ph type="ftr" sz="quarter" idx="7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097" name="Rectangle 7"/>
          <p:cNvSpPr>
            <a:spLocks noGrp="1"/>
          </p:cNvSpPr>
          <p:nvPr>
            <p:ph type="sldNum" sz="quarter" idx="7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098"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099" name="Rectangle 3"/>
          <p:cNvSpPr>
            <a:spLocks noGrp="1"/>
          </p:cNvSpPr>
          <p:nvPr>
            <p:ph type="dt" idx="8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00" name="Rectangle 4"/>
          <p:cNvSpPr>
            <a:spLocks noGrp="1" noRot="1" noChangeAspect="1"/>
          </p:cNvSpPr>
          <p:nvPr>
            <p:ph type="sldImg" idx="82"/>
          </p:nvPr>
        </p:nvSpPr>
        <p:spPr>
          <a:xfrm>
            <a:off x="1143000" y="685800"/>
            <a:ext cx="4572000" cy="3429000"/>
          </a:xfrm>
          <a:prstGeom prst="rect">
            <a:avLst/>
          </a:prstGeom>
          <a:noFill/>
          <a:ln w="9525">
            <a:noFill/>
          </a:ln>
        </p:spPr>
      </p:sp>
      <p:sp>
        <p:nvSpPr>
          <p:cNvPr id="2101" name="Rectangle 5"/>
          <p:cNvSpPr>
            <a:spLocks noGrp="1"/>
          </p:cNvSpPr>
          <p:nvPr>
            <p:ph type="body" sz="quarter" idx="8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02" name="Rectangle 6"/>
          <p:cNvSpPr>
            <a:spLocks noGrp="1"/>
          </p:cNvSpPr>
          <p:nvPr>
            <p:ph type="ftr" sz="quarter" idx="8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03" name="Rectangle 7"/>
          <p:cNvSpPr>
            <a:spLocks noGrp="1"/>
          </p:cNvSpPr>
          <p:nvPr>
            <p:ph type="sldNum" sz="quarter" idx="8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04"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05" name="Rectangle 3"/>
          <p:cNvSpPr>
            <a:spLocks noGrp="1"/>
          </p:cNvSpPr>
          <p:nvPr>
            <p:ph type="dt" idx="9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06" name="Rectangle 4"/>
          <p:cNvSpPr>
            <a:spLocks noGrp="1" noRot="1" noChangeAspect="1"/>
          </p:cNvSpPr>
          <p:nvPr>
            <p:ph type="sldImg" idx="92"/>
          </p:nvPr>
        </p:nvSpPr>
        <p:spPr>
          <a:xfrm>
            <a:off x="1143000" y="685800"/>
            <a:ext cx="4572000" cy="3429000"/>
          </a:xfrm>
          <a:prstGeom prst="rect">
            <a:avLst/>
          </a:prstGeom>
          <a:noFill/>
          <a:ln w="9525">
            <a:noFill/>
          </a:ln>
        </p:spPr>
      </p:sp>
      <p:sp>
        <p:nvSpPr>
          <p:cNvPr id="2107" name="Rectangle 5"/>
          <p:cNvSpPr>
            <a:spLocks noGrp="1"/>
          </p:cNvSpPr>
          <p:nvPr>
            <p:ph type="body" sz="quarter" idx="9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08" name="Rectangle 6"/>
          <p:cNvSpPr>
            <a:spLocks noGrp="1"/>
          </p:cNvSpPr>
          <p:nvPr>
            <p:ph type="ftr" sz="quarter" idx="9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09" name="Rectangle 7"/>
          <p:cNvSpPr>
            <a:spLocks noGrp="1"/>
          </p:cNvSpPr>
          <p:nvPr>
            <p:ph type="sldNum" sz="quarter" idx="9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10"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11" name="Rectangle 3"/>
          <p:cNvSpPr>
            <a:spLocks noGrp="1"/>
          </p:cNvSpPr>
          <p:nvPr>
            <p:ph type="dt" idx="10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12" name="Rectangle 4"/>
          <p:cNvSpPr>
            <a:spLocks noGrp="1" noRot="1" noChangeAspect="1"/>
          </p:cNvSpPr>
          <p:nvPr>
            <p:ph type="sldImg" idx="102"/>
          </p:nvPr>
        </p:nvSpPr>
        <p:spPr>
          <a:xfrm>
            <a:off x="1143000" y="685800"/>
            <a:ext cx="4572000" cy="3429000"/>
          </a:xfrm>
          <a:prstGeom prst="rect">
            <a:avLst/>
          </a:prstGeom>
          <a:noFill/>
          <a:ln w="9525">
            <a:noFill/>
          </a:ln>
        </p:spPr>
      </p:sp>
      <p:sp>
        <p:nvSpPr>
          <p:cNvPr id="2113" name="Rectangle 5"/>
          <p:cNvSpPr>
            <a:spLocks noGrp="1"/>
          </p:cNvSpPr>
          <p:nvPr>
            <p:ph type="body" sz="quarter" idx="10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14" name="Rectangle 6"/>
          <p:cNvSpPr>
            <a:spLocks noGrp="1"/>
          </p:cNvSpPr>
          <p:nvPr>
            <p:ph type="ftr" sz="quarter" idx="10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15" name="Rectangle 7"/>
          <p:cNvSpPr>
            <a:spLocks noGrp="1"/>
          </p:cNvSpPr>
          <p:nvPr>
            <p:ph type="sldNum" sz="quarter" idx="10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16"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17" name="Rectangle 3"/>
          <p:cNvSpPr>
            <a:spLocks noGrp="1"/>
          </p:cNvSpPr>
          <p:nvPr>
            <p:ph type="dt" idx="11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18" name="Rectangle 4"/>
          <p:cNvSpPr>
            <a:spLocks noGrp="1" noRot="1" noChangeAspect="1"/>
          </p:cNvSpPr>
          <p:nvPr>
            <p:ph type="sldImg" idx="112"/>
          </p:nvPr>
        </p:nvSpPr>
        <p:spPr>
          <a:xfrm>
            <a:off x="1143000" y="685800"/>
            <a:ext cx="4572000" cy="3429000"/>
          </a:xfrm>
          <a:prstGeom prst="rect">
            <a:avLst/>
          </a:prstGeom>
          <a:noFill/>
          <a:ln w="9525">
            <a:noFill/>
          </a:ln>
        </p:spPr>
      </p:sp>
      <p:sp>
        <p:nvSpPr>
          <p:cNvPr id="2119" name="Rectangle 5"/>
          <p:cNvSpPr>
            <a:spLocks noGrp="1"/>
          </p:cNvSpPr>
          <p:nvPr>
            <p:ph type="body" sz="quarter" idx="11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20" name="Rectangle 6"/>
          <p:cNvSpPr>
            <a:spLocks noGrp="1"/>
          </p:cNvSpPr>
          <p:nvPr>
            <p:ph type="ftr" sz="quarter" idx="11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21" name="Rectangle 7"/>
          <p:cNvSpPr>
            <a:spLocks noGrp="1"/>
          </p:cNvSpPr>
          <p:nvPr>
            <p:ph type="sldNum" sz="quarter" idx="11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22"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23" name="Rectangle 3"/>
          <p:cNvSpPr>
            <a:spLocks noGrp="1"/>
          </p:cNvSpPr>
          <p:nvPr>
            <p:ph type="dt" idx="12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24" name="Rectangle 4"/>
          <p:cNvSpPr>
            <a:spLocks noGrp="1" noRot="1" noChangeAspect="1"/>
          </p:cNvSpPr>
          <p:nvPr>
            <p:ph type="sldImg" idx="122"/>
          </p:nvPr>
        </p:nvSpPr>
        <p:spPr>
          <a:xfrm>
            <a:off x="1143000" y="685800"/>
            <a:ext cx="4572000" cy="3429000"/>
          </a:xfrm>
          <a:prstGeom prst="rect">
            <a:avLst/>
          </a:prstGeom>
          <a:noFill/>
          <a:ln w="9525">
            <a:noFill/>
          </a:ln>
        </p:spPr>
      </p:sp>
      <p:sp>
        <p:nvSpPr>
          <p:cNvPr id="2125" name="Rectangle 5"/>
          <p:cNvSpPr>
            <a:spLocks noGrp="1"/>
          </p:cNvSpPr>
          <p:nvPr>
            <p:ph type="body" sz="quarter" idx="12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26" name="Rectangle 6"/>
          <p:cNvSpPr>
            <a:spLocks noGrp="1"/>
          </p:cNvSpPr>
          <p:nvPr>
            <p:ph type="ftr" sz="quarter" idx="12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27" name="Rectangle 7"/>
          <p:cNvSpPr>
            <a:spLocks noGrp="1"/>
          </p:cNvSpPr>
          <p:nvPr>
            <p:ph type="sldNum" sz="quarter" idx="12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28"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29" name="Rectangle 3"/>
          <p:cNvSpPr>
            <a:spLocks noGrp="1"/>
          </p:cNvSpPr>
          <p:nvPr>
            <p:ph type="dt" idx="13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30" name="Rectangle 4"/>
          <p:cNvSpPr>
            <a:spLocks noGrp="1" noRot="1" noChangeAspect="1"/>
          </p:cNvSpPr>
          <p:nvPr>
            <p:ph type="sldImg" idx="132"/>
          </p:nvPr>
        </p:nvSpPr>
        <p:spPr>
          <a:xfrm>
            <a:off x="1143000" y="685800"/>
            <a:ext cx="4572000" cy="3429000"/>
          </a:xfrm>
          <a:prstGeom prst="rect">
            <a:avLst/>
          </a:prstGeom>
          <a:noFill/>
          <a:ln w="9525">
            <a:noFill/>
          </a:ln>
        </p:spPr>
      </p:sp>
      <p:sp>
        <p:nvSpPr>
          <p:cNvPr id="2131" name="Rectangle 5"/>
          <p:cNvSpPr>
            <a:spLocks noGrp="1"/>
          </p:cNvSpPr>
          <p:nvPr>
            <p:ph type="body" sz="quarter" idx="13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32" name="Rectangle 6"/>
          <p:cNvSpPr>
            <a:spLocks noGrp="1"/>
          </p:cNvSpPr>
          <p:nvPr>
            <p:ph type="ftr" sz="quarter" idx="13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33" name="Rectangle 7"/>
          <p:cNvSpPr>
            <a:spLocks noGrp="1"/>
          </p:cNvSpPr>
          <p:nvPr>
            <p:ph type="sldNum" sz="quarter" idx="13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34"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35" name="Rectangle 3"/>
          <p:cNvSpPr>
            <a:spLocks noGrp="1"/>
          </p:cNvSpPr>
          <p:nvPr>
            <p:ph type="dt" idx="14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36" name="Rectangle 4"/>
          <p:cNvSpPr>
            <a:spLocks noGrp="1" noRot="1" noChangeAspect="1"/>
          </p:cNvSpPr>
          <p:nvPr>
            <p:ph type="sldImg" idx="142"/>
          </p:nvPr>
        </p:nvSpPr>
        <p:spPr>
          <a:xfrm>
            <a:off x="1143000" y="685800"/>
            <a:ext cx="4572000" cy="3429000"/>
          </a:xfrm>
          <a:prstGeom prst="rect">
            <a:avLst/>
          </a:prstGeom>
          <a:noFill/>
          <a:ln w="9525">
            <a:noFill/>
          </a:ln>
        </p:spPr>
      </p:sp>
      <p:sp>
        <p:nvSpPr>
          <p:cNvPr id="2137" name="Rectangle 5"/>
          <p:cNvSpPr>
            <a:spLocks noGrp="1"/>
          </p:cNvSpPr>
          <p:nvPr>
            <p:ph type="body" sz="quarter" idx="14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38" name="Rectangle 6"/>
          <p:cNvSpPr>
            <a:spLocks noGrp="1"/>
          </p:cNvSpPr>
          <p:nvPr>
            <p:ph type="ftr" sz="quarter" idx="14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39" name="Rectangle 7"/>
          <p:cNvSpPr>
            <a:spLocks noGrp="1"/>
          </p:cNvSpPr>
          <p:nvPr>
            <p:ph type="sldNum" sz="quarter" idx="14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40"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41" name="Rectangle 3"/>
          <p:cNvSpPr>
            <a:spLocks noGrp="1"/>
          </p:cNvSpPr>
          <p:nvPr>
            <p:ph type="dt" idx="15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42" name="Rectangle 4"/>
          <p:cNvSpPr>
            <a:spLocks noGrp="1" noRot="1" noChangeAspect="1"/>
          </p:cNvSpPr>
          <p:nvPr>
            <p:ph type="sldImg" idx="152"/>
          </p:nvPr>
        </p:nvSpPr>
        <p:spPr>
          <a:xfrm>
            <a:off x="1143000" y="685800"/>
            <a:ext cx="4572000" cy="3429000"/>
          </a:xfrm>
          <a:prstGeom prst="rect">
            <a:avLst/>
          </a:prstGeom>
          <a:noFill/>
          <a:ln w="9525">
            <a:noFill/>
          </a:ln>
        </p:spPr>
      </p:sp>
      <p:sp>
        <p:nvSpPr>
          <p:cNvPr id="2143" name="Rectangle 5"/>
          <p:cNvSpPr>
            <a:spLocks noGrp="1"/>
          </p:cNvSpPr>
          <p:nvPr>
            <p:ph type="body" sz="quarter" idx="15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44" name="Rectangle 6"/>
          <p:cNvSpPr>
            <a:spLocks noGrp="1"/>
          </p:cNvSpPr>
          <p:nvPr>
            <p:ph type="ftr" sz="quarter" idx="15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45" name="Rectangle 7"/>
          <p:cNvSpPr>
            <a:spLocks noGrp="1"/>
          </p:cNvSpPr>
          <p:nvPr>
            <p:ph type="sldNum" sz="quarter" idx="15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46"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47" name="Rectangle 3"/>
          <p:cNvSpPr>
            <a:spLocks noGrp="1"/>
          </p:cNvSpPr>
          <p:nvPr>
            <p:ph type="dt" idx="16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48" name="Rectangle 4"/>
          <p:cNvSpPr>
            <a:spLocks noGrp="1" noRot="1" noChangeAspect="1"/>
          </p:cNvSpPr>
          <p:nvPr>
            <p:ph type="sldImg" idx="162"/>
          </p:nvPr>
        </p:nvSpPr>
        <p:spPr>
          <a:xfrm>
            <a:off x="1143000" y="685800"/>
            <a:ext cx="4572000" cy="3429000"/>
          </a:xfrm>
          <a:prstGeom prst="rect">
            <a:avLst/>
          </a:prstGeom>
          <a:noFill/>
          <a:ln w="9525">
            <a:noFill/>
          </a:ln>
        </p:spPr>
      </p:sp>
      <p:sp>
        <p:nvSpPr>
          <p:cNvPr id="2149" name="Rectangle 5"/>
          <p:cNvSpPr>
            <a:spLocks noGrp="1"/>
          </p:cNvSpPr>
          <p:nvPr>
            <p:ph type="body" sz="quarter" idx="16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50" name="Rectangle 6"/>
          <p:cNvSpPr>
            <a:spLocks noGrp="1"/>
          </p:cNvSpPr>
          <p:nvPr>
            <p:ph type="ftr" sz="quarter" idx="16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51" name="Rectangle 7"/>
          <p:cNvSpPr>
            <a:spLocks noGrp="1"/>
          </p:cNvSpPr>
          <p:nvPr>
            <p:ph type="sldNum" sz="quarter" idx="16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52"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53" name="Rectangle 3"/>
          <p:cNvSpPr>
            <a:spLocks noGrp="1"/>
          </p:cNvSpPr>
          <p:nvPr>
            <p:ph type="dt" idx="17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54" name="Rectangle 4"/>
          <p:cNvSpPr>
            <a:spLocks noGrp="1" noRot="1" noChangeAspect="1"/>
          </p:cNvSpPr>
          <p:nvPr>
            <p:ph type="sldImg" idx="172"/>
          </p:nvPr>
        </p:nvSpPr>
        <p:spPr>
          <a:xfrm>
            <a:off x="1143000" y="685800"/>
            <a:ext cx="4572000" cy="3429000"/>
          </a:xfrm>
          <a:prstGeom prst="rect">
            <a:avLst/>
          </a:prstGeom>
          <a:noFill/>
          <a:ln w="9525">
            <a:noFill/>
          </a:ln>
        </p:spPr>
      </p:sp>
      <p:sp>
        <p:nvSpPr>
          <p:cNvPr id="2155" name="Rectangle 5"/>
          <p:cNvSpPr>
            <a:spLocks noGrp="1"/>
          </p:cNvSpPr>
          <p:nvPr>
            <p:ph type="body" sz="quarter" idx="17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56" name="Rectangle 6"/>
          <p:cNvSpPr>
            <a:spLocks noGrp="1"/>
          </p:cNvSpPr>
          <p:nvPr>
            <p:ph type="ftr" sz="quarter" idx="17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57" name="Rectangle 7"/>
          <p:cNvSpPr>
            <a:spLocks noGrp="1"/>
          </p:cNvSpPr>
          <p:nvPr>
            <p:ph type="sldNum" sz="quarter" idx="17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58"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59" name="Rectangle 3"/>
          <p:cNvSpPr>
            <a:spLocks noGrp="1"/>
          </p:cNvSpPr>
          <p:nvPr>
            <p:ph type="dt" idx="18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60" name="Rectangle 4"/>
          <p:cNvSpPr>
            <a:spLocks noGrp="1" noRot="1" noChangeAspect="1"/>
          </p:cNvSpPr>
          <p:nvPr>
            <p:ph type="sldImg" idx="182"/>
          </p:nvPr>
        </p:nvSpPr>
        <p:spPr>
          <a:xfrm>
            <a:off x="1143000" y="685800"/>
            <a:ext cx="4572000" cy="3429000"/>
          </a:xfrm>
          <a:prstGeom prst="rect">
            <a:avLst/>
          </a:prstGeom>
          <a:noFill/>
          <a:ln w="9525">
            <a:noFill/>
          </a:ln>
        </p:spPr>
      </p:sp>
      <p:sp>
        <p:nvSpPr>
          <p:cNvPr id="2161" name="Rectangle 5"/>
          <p:cNvSpPr>
            <a:spLocks noGrp="1"/>
          </p:cNvSpPr>
          <p:nvPr>
            <p:ph type="body" sz="quarter" idx="18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62" name="Rectangle 6"/>
          <p:cNvSpPr>
            <a:spLocks noGrp="1"/>
          </p:cNvSpPr>
          <p:nvPr>
            <p:ph type="ftr" sz="quarter" idx="18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63" name="Rectangle 7"/>
          <p:cNvSpPr>
            <a:spLocks noGrp="1"/>
          </p:cNvSpPr>
          <p:nvPr>
            <p:ph type="sldNum" sz="quarter" idx="18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64"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65" name="Rectangle 3"/>
          <p:cNvSpPr>
            <a:spLocks noGrp="1"/>
          </p:cNvSpPr>
          <p:nvPr>
            <p:ph type="dt" idx="19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66" name="Rectangle 4"/>
          <p:cNvSpPr>
            <a:spLocks noGrp="1" noRot="1" noChangeAspect="1"/>
          </p:cNvSpPr>
          <p:nvPr>
            <p:ph type="sldImg" idx="192"/>
          </p:nvPr>
        </p:nvSpPr>
        <p:spPr>
          <a:xfrm>
            <a:off x="1143000" y="685800"/>
            <a:ext cx="4572000" cy="3429000"/>
          </a:xfrm>
          <a:prstGeom prst="rect">
            <a:avLst/>
          </a:prstGeom>
          <a:noFill/>
          <a:ln w="9525">
            <a:noFill/>
          </a:ln>
        </p:spPr>
      </p:sp>
      <p:sp>
        <p:nvSpPr>
          <p:cNvPr id="2167" name="Rectangle 5"/>
          <p:cNvSpPr>
            <a:spLocks noGrp="1"/>
          </p:cNvSpPr>
          <p:nvPr>
            <p:ph type="body" sz="quarter" idx="19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68" name="Rectangle 6"/>
          <p:cNvSpPr>
            <a:spLocks noGrp="1"/>
          </p:cNvSpPr>
          <p:nvPr>
            <p:ph type="ftr" sz="quarter" idx="19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69" name="Rectangle 7"/>
          <p:cNvSpPr>
            <a:spLocks noGrp="1"/>
          </p:cNvSpPr>
          <p:nvPr>
            <p:ph type="sldNum" sz="quarter" idx="19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70"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71" name="Rectangle 3"/>
          <p:cNvSpPr>
            <a:spLocks noGrp="1"/>
          </p:cNvSpPr>
          <p:nvPr>
            <p:ph type="dt" idx="20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72" name="Rectangle 4"/>
          <p:cNvSpPr>
            <a:spLocks noGrp="1" noRot="1" noChangeAspect="1"/>
          </p:cNvSpPr>
          <p:nvPr>
            <p:ph type="sldImg" idx="202"/>
          </p:nvPr>
        </p:nvSpPr>
        <p:spPr>
          <a:xfrm>
            <a:off x="1143000" y="685800"/>
            <a:ext cx="4572000" cy="3429000"/>
          </a:xfrm>
          <a:prstGeom prst="rect">
            <a:avLst/>
          </a:prstGeom>
          <a:noFill/>
          <a:ln w="9525">
            <a:noFill/>
          </a:ln>
        </p:spPr>
      </p:sp>
      <p:sp>
        <p:nvSpPr>
          <p:cNvPr id="2173" name="Rectangle 5"/>
          <p:cNvSpPr>
            <a:spLocks noGrp="1"/>
          </p:cNvSpPr>
          <p:nvPr>
            <p:ph type="body" sz="quarter" idx="20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74" name="Rectangle 6"/>
          <p:cNvSpPr>
            <a:spLocks noGrp="1"/>
          </p:cNvSpPr>
          <p:nvPr>
            <p:ph type="ftr" sz="quarter" idx="20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75" name="Rectangle 7"/>
          <p:cNvSpPr>
            <a:spLocks noGrp="1"/>
          </p:cNvSpPr>
          <p:nvPr>
            <p:ph type="sldNum" sz="quarter" idx="20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76"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77" name="Rectangle 3"/>
          <p:cNvSpPr>
            <a:spLocks noGrp="1"/>
          </p:cNvSpPr>
          <p:nvPr>
            <p:ph type="dt" idx="21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78" name="Rectangle 4"/>
          <p:cNvSpPr>
            <a:spLocks noGrp="1" noRot="1" noChangeAspect="1"/>
          </p:cNvSpPr>
          <p:nvPr>
            <p:ph type="sldImg" idx="212"/>
          </p:nvPr>
        </p:nvSpPr>
        <p:spPr>
          <a:xfrm>
            <a:off x="1143000" y="685800"/>
            <a:ext cx="4572000" cy="3429000"/>
          </a:xfrm>
          <a:prstGeom prst="rect">
            <a:avLst/>
          </a:prstGeom>
          <a:noFill/>
          <a:ln w="9525">
            <a:noFill/>
          </a:ln>
        </p:spPr>
      </p:sp>
      <p:sp>
        <p:nvSpPr>
          <p:cNvPr id="2179" name="Rectangle 5"/>
          <p:cNvSpPr>
            <a:spLocks noGrp="1"/>
          </p:cNvSpPr>
          <p:nvPr>
            <p:ph type="body" sz="quarter" idx="21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80" name="Rectangle 6"/>
          <p:cNvSpPr>
            <a:spLocks noGrp="1"/>
          </p:cNvSpPr>
          <p:nvPr>
            <p:ph type="ftr" sz="quarter" idx="21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81" name="Rectangle 7"/>
          <p:cNvSpPr>
            <a:spLocks noGrp="1"/>
          </p:cNvSpPr>
          <p:nvPr>
            <p:ph type="sldNum" sz="quarter" idx="21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82"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83" name="Rectangle 3"/>
          <p:cNvSpPr>
            <a:spLocks noGrp="1"/>
          </p:cNvSpPr>
          <p:nvPr>
            <p:ph type="dt" idx="22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84" name="Rectangle 4"/>
          <p:cNvSpPr>
            <a:spLocks noGrp="1" noRot="1" noChangeAspect="1"/>
          </p:cNvSpPr>
          <p:nvPr>
            <p:ph type="sldImg" idx="222"/>
          </p:nvPr>
        </p:nvSpPr>
        <p:spPr>
          <a:xfrm>
            <a:off x="1143000" y="685800"/>
            <a:ext cx="4572000" cy="3429000"/>
          </a:xfrm>
          <a:prstGeom prst="rect">
            <a:avLst/>
          </a:prstGeom>
          <a:noFill/>
          <a:ln w="9525">
            <a:noFill/>
          </a:ln>
        </p:spPr>
      </p:sp>
      <p:sp>
        <p:nvSpPr>
          <p:cNvPr id="2185" name="Rectangle 5"/>
          <p:cNvSpPr>
            <a:spLocks noGrp="1"/>
          </p:cNvSpPr>
          <p:nvPr>
            <p:ph type="body" sz="quarter" idx="22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86" name="Rectangle 6"/>
          <p:cNvSpPr>
            <a:spLocks noGrp="1"/>
          </p:cNvSpPr>
          <p:nvPr>
            <p:ph type="ftr" sz="quarter" idx="22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87" name="Rectangle 7"/>
          <p:cNvSpPr>
            <a:spLocks noGrp="1"/>
          </p:cNvSpPr>
          <p:nvPr>
            <p:ph type="sldNum" sz="quarter" idx="22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88"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89" name="Rectangle 3"/>
          <p:cNvSpPr>
            <a:spLocks noGrp="1"/>
          </p:cNvSpPr>
          <p:nvPr>
            <p:ph type="dt" idx="23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90" name="Rectangle 4"/>
          <p:cNvSpPr>
            <a:spLocks noGrp="1" noRot="1" noChangeAspect="1"/>
          </p:cNvSpPr>
          <p:nvPr>
            <p:ph type="sldImg" idx="232"/>
          </p:nvPr>
        </p:nvSpPr>
        <p:spPr>
          <a:xfrm>
            <a:off x="1143000" y="685800"/>
            <a:ext cx="4572000" cy="3429000"/>
          </a:xfrm>
          <a:prstGeom prst="rect">
            <a:avLst/>
          </a:prstGeom>
          <a:noFill/>
          <a:ln w="9525">
            <a:noFill/>
          </a:ln>
        </p:spPr>
      </p:sp>
      <p:sp>
        <p:nvSpPr>
          <p:cNvPr id="2191" name="Rectangle 5"/>
          <p:cNvSpPr>
            <a:spLocks noGrp="1"/>
          </p:cNvSpPr>
          <p:nvPr>
            <p:ph type="body" sz="quarter" idx="23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92" name="Rectangle 6"/>
          <p:cNvSpPr>
            <a:spLocks noGrp="1"/>
          </p:cNvSpPr>
          <p:nvPr>
            <p:ph type="ftr" sz="quarter" idx="23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93" name="Rectangle 7"/>
          <p:cNvSpPr>
            <a:spLocks noGrp="1"/>
          </p:cNvSpPr>
          <p:nvPr>
            <p:ph type="sldNum" sz="quarter" idx="23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94"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95" name="Rectangle 3"/>
          <p:cNvSpPr>
            <a:spLocks noGrp="1"/>
          </p:cNvSpPr>
          <p:nvPr>
            <p:ph type="dt" idx="24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96" name="Rectangle 4"/>
          <p:cNvSpPr>
            <a:spLocks noGrp="1" noRot="1" noChangeAspect="1"/>
          </p:cNvSpPr>
          <p:nvPr>
            <p:ph type="sldImg" idx="242"/>
          </p:nvPr>
        </p:nvSpPr>
        <p:spPr>
          <a:xfrm>
            <a:off x="1143000" y="685800"/>
            <a:ext cx="4572000" cy="3429000"/>
          </a:xfrm>
          <a:prstGeom prst="rect">
            <a:avLst/>
          </a:prstGeom>
          <a:noFill/>
          <a:ln w="9525">
            <a:noFill/>
          </a:ln>
        </p:spPr>
      </p:sp>
      <p:sp>
        <p:nvSpPr>
          <p:cNvPr id="2197" name="Rectangle 5"/>
          <p:cNvSpPr>
            <a:spLocks noGrp="1"/>
          </p:cNvSpPr>
          <p:nvPr>
            <p:ph type="body" sz="quarter" idx="24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98" name="Rectangle 6"/>
          <p:cNvSpPr>
            <a:spLocks noGrp="1"/>
          </p:cNvSpPr>
          <p:nvPr>
            <p:ph type="ftr" sz="quarter" idx="24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99" name="Rectangle 7"/>
          <p:cNvSpPr>
            <a:spLocks noGrp="1"/>
          </p:cNvSpPr>
          <p:nvPr>
            <p:ph type="sldNum" sz="quarter" idx="24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00"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01" name="Rectangle 3"/>
          <p:cNvSpPr>
            <a:spLocks noGrp="1"/>
          </p:cNvSpPr>
          <p:nvPr>
            <p:ph type="dt" idx="25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02" name="Rectangle 4"/>
          <p:cNvSpPr>
            <a:spLocks noGrp="1" noRot="1" noChangeAspect="1"/>
          </p:cNvSpPr>
          <p:nvPr>
            <p:ph type="sldImg" idx="252"/>
          </p:nvPr>
        </p:nvSpPr>
        <p:spPr>
          <a:xfrm>
            <a:off x="1143000" y="685800"/>
            <a:ext cx="4572000" cy="3429000"/>
          </a:xfrm>
          <a:prstGeom prst="rect">
            <a:avLst/>
          </a:prstGeom>
          <a:noFill/>
          <a:ln w="9525">
            <a:noFill/>
          </a:ln>
        </p:spPr>
      </p:sp>
      <p:sp>
        <p:nvSpPr>
          <p:cNvPr id="2203" name="Rectangle 5"/>
          <p:cNvSpPr>
            <a:spLocks noGrp="1"/>
          </p:cNvSpPr>
          <p:nvPr>
            <p:ph type="body" sz="quarter" idx="25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04" name="Rectangle 6"/>
          <p:cNvSpPr>
            <a:spLocks noGrp="1"/>
          </p:cNvSpPr>
          <p:nvPr>
            <p:ph type="ftr" sz="quarter" idx="25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05" name="Rectangle 7"/>
          <p:cNvSpPr>
            <a:spLocks noGrp="1"/>
          </p:cNvSpPr>
          <p:nvPr>
            <p:ph type="sldNum" sz="quarter" idx="25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06"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07" name="Rectangle 3"/>
          <p:cNvSpPr>
            <a:spLocks noGrp="1"/>
          </p:cNvSpPr>
          <p:nvPr>
            <p:ph type="dt" idx="26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08" name="Rectangle 4"/>
          <p:cNvSpPr>
            <a:spLocks noGrp="1" noRot="1" noChangeAspect="1"/>
          </p:cNvSpPr>
          <p:nvPr>
            <p:ph type="sldImg" idx="262"/>
          </p:nvPr>
        </p:nvSpPr>
        <p:spPr>
          <a:xfrm>
            <a:off x="1143000" y="685800"/>
            <a:ext cx="4572000" cy="3429000"/>
          </a:xfrm>
          <a:prstGeom prst="rect">
            <a:avLst/>
          </a:prstGeom>
          <a:noFill/>
          <a:ln w="9525">
            <a:noFill/>
          </a:ln>
        </p:spPr>
      </p:sp>
      <p:sp>
        <p:nvSpPr>
          <p:cNvPr id="2209" name="Rectangle 5"/>
          <p:cNvSpPr>
            <a:spLocks noGrp="1"/>
          </p:cNvSpPr>
          <p:nvPr>
            <p:ph type="body" sz="quarter" idx="26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10" name="Rectangle 6"/>
          <p:cNvSpPr>
            <a:spLocks noGrp="1"/>
          </p:cNvSpPr>
          <p:nvPr>
            <p:ph type="ftr" sz="quarter" idx="26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11" name="Rectangle 7"/>
          <p:cNvSpPr>
            <a:spLocks noGrp="1"/>
          </p:cNvSpPr>
          <p:nvPr>
            <p:ph type="sldNum" sz="quarter" idx="26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12"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13" name="Rectangle 3"/>
          <p:cNvSpPr>
            <a:spLocks noGrp="1"/>
          </p:cNvSpPr>
          <p:nvPr>
            <p:ph type="dt" idx="27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14" name="Rectangle 4"/>
          <p:cNvSpPr>
            <a:spLocks noGrp="1" noRot="1" noChangeAspect="1"/>
          </p:cNvSpPr>
          <p:nvPr>
            <p:ph type="sldImg" idx="272"/>
          </p:nvPr>
        </p:nvSpPr>
        <p:spPr>
          <a:xfrm>
            <a:off x="1143000" y="685800"/>
            <a:ext cx="4572000" cy="3429000"/>
          </a:xfrm>
          <a:prstGeom prst="rect">
            <a:avLst/>
          </a:prstGeom>
          <a:noFill/>
          <a:ln w="9525">
            <a:noFill/>
          </a:ln>
        </p:spPr>
      </p:sp>
      <p:sp>
        <p:nvSpPr>
          <p:cNvPr id="2215" name="Rectangle 5"/>
          <p:cNvSpPr>
            <a:spLocks noGrp="1"/>
          </p:cNvSpPr>
          <p:nvPr>
            <p:ph type="body" sz="quarter" idx="27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16" name="Rectangle 6"/>
          <p:cNvSpPr>
            <a:spLocks noGrp="1"/>
          </p:cNvSpPr>
          <p:nvPr>
            <p:ph type="ftr" sz="quarter" idx="27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17" name="Rectangle 7"/>
          <p:cNvSpPr>
            <a:spLocks noGrp="1"/>
          </p:cNvSpPr>
          <p:nvPr>
            <p:ph type="sldNum" sz="quarter" idx="27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18"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19" name="Rectangle 3"/>
          <p:cNvSpPr>
            <a:spLocks noGrp="1"/>
          </p:cNvSpPr>
          <p:nvPr>
            <p:ph type="dt" idx="28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20" name="Rectangle 4"/>
          <p:cNvSpPr>
            <a:spLocks noGrp="1" noRot="1" noChangeAspect="1"/>
          </p:cNvSpPr>
          <p:nvPr>
            <p:ph type="sldImg" idx="282"/>
          </p:nvPr>
        </p:nvSpPr>
        <p:spPr>
          <a:xfrm>
            <a:off x="1143000" y="685800"/>
            <a:ext cx="4572000" cy="3429000"/>
          </a:xfrm>
          <a:prstGeom prst="rect">
            <a:avLst/>
          </a:prstGeom>
          <a:noFill/>
          <a:ln w="9525">
            <a:noFill/>
          </a:ln>
        </p:spPr>
      </p:sp>
      <p:sp>
        <p:nvSpPr>
          <p:cNvPr id="2221" name="Rectangle 5"/>
          <p:cNvSpPr>
            <a:spLocks noGrp="1"/>
          </p:cNvSpPr>
          <p:nvPr>
            <p:ph type="body" sz="quarter" idx="28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22" name="Rectangle 6"/>
          <p:cNvSpPr>
            <a:spLocks noGrp="1"/>
          </p:cNvSpPr>
          <p:nvPr>
            <p:ph type="ftr" sz="quarter" idx="28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23" name="Rectangle 7"/>
          <p:cNvSpPr>
            <a:spLocks noGrp="1"/>
          </p:cNvSpPr>
          <p:nvPr>
            <p:ph type="sldNum" sz="quarter" idx="28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24"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25" name="Rectangle 3"/>
          <p:cNvSpPr>
            <a:spLocks noGrp="1"/>
          </p:cNvSpPr>
          <p:nvPr>
            <p:ph type="dt" idx="29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26" name="Rectangle 4"/>
          <p:cNvSpPr>
            <a:spLocks noGrp="1" noRot="1" noChangeAspect="1"/>
          </p:cNvSpPr>
          <p:nvPr>
            <p:ph type="sldImg" idx="292"/>
          </p:nvPr>
        </p:nvSpPr>
        <p:spPr>
          <a:xfrm>
            <a:off x="1143000" y="685800"/>
            <a:ext cx="4572000" cy="3429000"/>
          </a:xfrm>
          <a:prstGeom prst="rect">
            <a:avLst/>
          </a:prstGeom>
          <a:noFill/>
          <a:ln w="9525">
            <a:noFill/>
          </a:ln>
        </p:spPr>
      </p:sp>
      <p:sp>
        <p:nvSpPr>
          <p:cNvPr id="2227" name="Rectangle 5"/>
          <p:cNvSpPr>
            <a:spLocks noGrp="1"/>
          </p:cNvSpPr>
          <p:nvPr>
            <p:ph type="body" sz="quarter" idx="29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28" name="Rectangle 6"/>
          <p:cNvSpPr>
            <a:spLocks noGrp="1"/>
          </p:cNvSpPr>
          <p:nvPr>
            <p:ph type="ftr" sz="quarter" idx="29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29" name="Rectangle 7"/>
          <p:cNvSpPr>
            <a:spLocks noGrp="1"/>
          </p:cNvSpPr>
          <p:nvPr>
            <p:ph type="sldNum" sz="quarter" idx="29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30"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31" name="Rectangle 3"/>
          <p:cNvSpPr>
            <a:spLocks noGrp="1"/>
          </p:cNvSpPr>
          <p:nvPr>
            <p:ph type="dt" idx="30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32" name="Rectangle 4"/>
          <p:cNvSpPr>
            <a:spLocks noGrp="1" noRot="1" noChangeAspect="1"/>
          </p:cNvSpPr>
          <p:nvPr>
            <p:ph type="sldImg" idx="302"/>
          </p:nvPr>
        </p:nvSpPr>
        <p:spPr>
          <a:xfrm>
            <a:off x="1143000" y="685800"/>
            <a:ext cx="4572000" cy="3429000"/>
          </a:xfrm>
          <a:prstGeom prst="rect">
            <a:avLst/>
          </a:prstGeom>
          <a:noFill/>
          <a:ln w="9525">
            <a:noFill/>
          </a:ln>
        </p:spPr>
      </p:sp>
      <p:sp>
        <p:nvSpPr>
          <p:cNvPr id="2233" name="Rectangle 5"/>
          <p:cNvSpPr>
            <a:spLocks noGrp="1"/>
          </p:cNvSpPr>
          <p:nvPr>
            <p:ph type="body" sz="quarter" idx="30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34" name="Rectangle 6"/>
          <p:cNvSpPr>
            <a:spLocks noGrp="1"/>
          </p:cNvSpPr>
          <p:nvPr>
            <p:ph type="ftr" sz="quarter" idx="30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35" name="Rectangle 7"/>
          <p:cNvSpPr>
            <a:spLocks noGrp="1"/>
          </p:cNvSpPr>
          <p:nvPr>
            <p:ph type="sldNum" sz="quarter" idx="30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36"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37" name="Rectangle 3"/>
          <p:cNvSpPr>
            <a:spLocks noGrp="1"/>
          </p:cNvSpPr>
          <p:nvPr>
            <p:ph type="dt" idx="31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38" name="Rectangle 4"/>
          <p:cNvSpPr>
            <a:spLocks noGrp="1" noRot="1" noChangeAspect="1"/>
          </p:cNvSpPr>
          <p:nvPr>
            <p:ph type="sldImg" idx="312"/>
          </p:nvPr>
        </p:nvSpPr>
        <p:spPr>
          <a:xfrm>
            <a:off x="1143000" y="685800"/>
            <a:ext cx="4572000" cy="3429000"/>
          </a:xfrm>
          <a:prstGeom prst="rect">
            <a:avLst/>
          </a:prstGeom>
          <a:noFill/>
          <a:ln w="9525">
            <a:noFill/>
          </a:ln>
        </p:spPr>
      </p:sp>
      <p:sp>
        <p:nvSpPr>
          <p:cNvPr id="2239" name="Rectangle 5"/>
          <p:cNvSpPr>
            <a:spLocks noGrp="1"/>
          </p:cNvSpPr>
          <p:nvPr>
            <p:ph type="body" sz="quarter" idx="31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40" name="Rectangle 6"/>
          <p:cNvSpPr>
            <a:spLocks noGrp="1"/>
          </p:cNvSpPr>
          <p:nvPr>
            <p:ph type="ftr" sz="quarter" idx="31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41" name="Rectangle 7"/>
          <p:cNvSpPr>
            <a:spLocks noGrp="1"/>
          </p:cNvSpPr>
          <p:nvPr>
            <p:ph type="sldNum" sz="quarter" idx="31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42"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43" name="Rectangle 3"/>
          <p:cNvSpPr>
            <a:spLocks noGrp="1"/>
          </p:cNvSpPr>
          <p:nvPr>
            <p:ph type="dt" idx="32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44" name="Rectangle 4"/>
          <p:cNvSpPr>
            <a:spLocks noGrp="1" noRot="1" noChangeAspect="1"/>
          </p:cNvSpPr>
          <p:nvPr>
            <p:ph type="sldImg" idx="322"/>
          </p:nvPr>
        </p:nvSpPr>
        <p:spPr>
          <a:xfrm>
            <a:off x="1143000" y="685800"/>
            <a:ext cx="4572000" cy="3429000"/>
          </a:xfrm>
          <a:prstGeom prst="rect">
            <a:avLst/>
          </a:prstGeom>
          <a:noFill/>
          <a:ln w="9525">
            <a:noFill/>
          </a:ln>
        </p:spPr>
      </p:sp>
      <p:sp>
        <p:nvSpPr>
          <p:cNvPr id="2245" name="Rectangle 5"/>
          <p:cNvSpPr>
            <a:spLocks noGrp="1"/>
          </p:cNvSpPr>
          <p:nvPr>
            <p:ph type="body" sz="quarter" idx="32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46" name="Rectangle 6"/>
          <p:cNvSpPr>
            <a:spLocks noGrp="1"/>
          </p:cNvSpPr>
          <p:nvPr>
            <p:ph type="ftr" sz="quarter" idx="32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47" name="Rectangle 7"/>
          <p:cNvSpPr>
            <a:spLocks noGrp="1"/>
          </p:cNvSpPr>
          <p:nvPr>
            <p:ph type="sldNum" sz="quarter" idx="32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48"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49" name="Rectangle 3"/>
          <p:cNvSpPr>
            <a:spLocks noGrp="1"/>
          </p:cNvSpPr>
          <p:nvPr>
            <p:ph type="dt" idx="33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50" name="Rectangle 4"/>
          <p:cNvSpPr>
            <a:spLocks noGrp="1" noRot="1" noChangeAspect="1"/>
          </p:cNvSpPr>
          <p:nvPr>
            <p:ph type="sldImg" idx="332"/>
          </p:nvPr>
        </p:nvSpPr>
        <p:spPr>
          <a:xfrm>
            <a:off x="1143000" y="685800"/>
            <a:ext cx="4572000" cy="3429000"/>
          </a:xfrm>
          <a:prstGeom prst="rect">
            <a:avLst/>
          </a:prstGeom>
          <a:noFill/>
          <a:ln w="9525">
            <a:noFill/>
          </a:ln>
        </p:spPr>
      </p:sp>
      <p:sp>
        <p:nvSpPr>
          <p:cNvPr id="2251" name="Rectangle 5"/>
          <p:cNvSpPr>
            <a:spLocks noGrp="1"/>
          </p:cNvSpPr>
          <p:nvPr>
            <p:ph type="body" sz="quarter" idx="33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52" name="Rectangle 6"/>
          <p:cNvSpPr>
            <a:spLocks noGrp="1"/>
          </p:cNvSpPr>
          <p:nvPr>
            <p:ph type="ftr" sz="quarter" idx="33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53" name="Rectangle 7"/>
          <p:cNvSpPr>
            <a:spLocks noGrp="1"/>
          </p:cNvSpPr>
          <p:nvPr>
            <p:ph type="sldNum" sz="quarter" idx="33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54"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55" name="Rectangle 3"/>
          <p:cNvSpPr>
            <a:spLocks noGrp="1"/>
          </p:cNvSpPr>
          <p:nvPr>
            <p:ph type="dt" idx="34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56" name="Rectangle 4"/>
          <p:cNvSpPr>
            <a:spLocks noGrp="1" noRot="1" noChangeAspect="1"/>
          </p:cNvSpPr>
          <p:nvPr>
            <p:ph type="sldImg" idx="342"/>
          </p:nvPr>
        </p:nvSpPr>
        <p:spPr>
          <a:xfrm>
            <a:off x="1143000" y="685800"/>
            <a:ext cx="4572000" cy="3429000"/>
          </a:xfrm>
          <a:prstGeom prst="rect">
            <a:avLst/>
          </a:prstGeom>
          <a:noFill/>
          <a:ln w="9525">
            <a:noFill/>
          </a:ln>
        </p:spPr>
      </p:sp>
      <p:sp>
        <p:nvSpPr>
          <p:cNvPr id="2257" name="Rectangle 5"/>
          <p:cNvSpPr>
            <a:spLocks noGrp="1"/>
          </p:cNvSpPr>
          <p:nvPr>
            <p:ph type="body" sz="quarter" idx="34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58" name="Rectangle 6"/>
          <p:cNvSpPr>
            <a:spLocks noGrp="1"/>
          </p:cNvSpPr>
          <p:nvPr>
            <p:ph type="ftr" sz="quarter" idx="34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59" name="Rectangle 7"/>
          <p:cNvSpPr>
            <a:spLocks noGrp="1"/>
          </p:cNvSpPr>
          <p:nvPr>
            <p:ph type="sldNum" sz="quarter" idx="34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60"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61" name="Rectangle 3"/>
          <p:cNvSpPr>
            <a:spLocks noGrp="1"/>
          </p:cNvSpPr>
          <p:nvPr>
            <p:ph type="dt" idx="35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62" name="Rectangle 4"/>
          <p:cNvSpPr>
            <a:spLocks noGrp="1" noRot="1" noChangeAspect="1"/>
          </p:cNvSpPr>
          <p:nvPr>
            <p:ph type="sldImg" idx="352"/>
          </p:nvPr>
        </p:nvSpPr>
        <p:spPr>
          <a:xfrm>
            <a:off x="1143000" y="685800"/>
            <a:ext cx="4572000" cy="3429000"/>
          </a:xfrm>
          <a:prstGeom prst="rect">
            <a:avLst/>
          </a:prstGeom>
          <a:noFill/>
          <a:ln w="9525">
            <a:noFill/>
          </a:ln>
        </p:spPr>
      </p:sp>
      <p:sp>
        <p:nvSpPr>
          <p:cNvPr id="2263" name="Rectangle 5"/>
          <p:cNvSpPr>
            <a:spLocks noGrp="1"/>
          </p:cNvSpPr>
          <p:nvPr>
            <p:ph type="body" sz="quarter" idx="35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64" name="Rectangle 6"/>
          <p:cNvSpPr>
            <a:spLocks noGrp="1"/>
          </p:cNvSpPr>
          <p:nvPr>
            <p:ph type="ftr" sz="quarter" idx="35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65" name="Rectangle 7"/>
          <p:cNvSpPr>
            <a:spLocks noGrp="1"/>
          </p:cNvSpPr>
          <p:nvPr>
            <p:ph type="sldNum" sz="quarter" idx="35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66"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67" name="Rectangle 3"/>
          <p:cNvSpPr>
            <a:spLocks noGrp="1"/>
          </p:cNvSpPr>
          <p:nvPr>
            <p:ph type="dt" idx="36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68" name="Rectangle 4"/>
          <p:cNvSpPr>
            <a:spLocks noGrp="1" noRot="1" noChangeAspect="1"/>
          </p:cNvSpPr>
          <p:nvPr>
            <p:ph type="sldImg" idx="362"/>
          </p:nvPr>
        </p:nvSpPr>
        <p:spPr>
          <a:xfrm>
            <a:off x="1143000" y="685800"/>
            <a:ext cx="4572000" cy="3429000"/>
          </a:xfrm>
          <a:prstGeom prst="rect">
            <a:avLst/>
          </a:prstGeom>
          <a:noFill/>
          <a:ln w="9525">
            <a:noFill/>
          </a:ln>
        </p:spPr>
      </p:sp>
      <p:sp>
        <p:nvSpPr>
          <p:cNvPr id="2269" name="Rectangle 5"/>
          <p:cNvSpPr>
            <a:spLocks noGrp="1"/>
          </p:cNvSpPr>
          <p:nvPr>
            <p:ph type="body" sz="quarter" idx="36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70" name="Rectangle 6"/>
          <p:cNvSpPr>
            <a:spLocks noGrp="1"/>
          </p:cNvSpPr>
          <p:nvPr>
            <p:ph type="ftr" sz="quarter" idx="36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71" name="Rectangle 7"/>
          <p:cNvSpPr>
            <a:spLocks noGrp="1"/>
          </p:cNvSpPr>
          <p:nvPr>
            <p:ph type="sldNum" sz="quarter" idx="36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72"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73" name="Rectangle 3"/>
          <p:cNvSpPr>
            <a:spLocks noGrp="1"/>
          </p:cNvSpPr>
          <p:nvPr>
            <p:ph type="dt" idx="37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74" name="Rectangle 4"/>
          <p:cNvSpPr>
            <a:spLocks noGrp="1" noRot="1" noChangeAspect="1"/>
          </p:cNvSpPr>
          <p:nvPr>
            <p:ph type="sldImg" idx="372"/>
          </p:nvPr>
        </p:nvSpPr>
        <p:spPr>
          <a:xfrm>
            <a:off x="1143000" y="685800"/>
            <a:ext cx="4572000" cy="3429000"/>
          </a:xfrm>
          <a:prstGeom prst="rect">
            <a:avLst/>
          </a:prstGeom>
          <a:noFill/>
          <a:ln w="9525">
            <a:noFill/>
          </a:ln>
        </p:spPr>
      </p:sp>
      <p:sp>
        <p:nvSpPr>
          <p:cNvPr id="2275" name="Rectangle 5"/>
          <p:cNvSpPr>
            <a:spLocks noGrp="1"/>
          </p:cNvSpPr>
          <p:nvPr>
            <p:ph type="body" sz="quarter" idx="37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76" name="Rectangle 6"/>
          <p:cNvSpPr>
            <a:spLocks noGrp="1"/>
          </p:cNvSpPr>
          <p:nvPr>
            <p:ph type="ftr" sz="quarter" idx="37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77" name="Rectangle 7"/>
          <p:cNvSpPr>
            <a:spLocks noGrp="1"/>
          </p:cNvSpPr>
          <p:nvPr>
            <p:ph type="sldNum" sz="quarter" idx="37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78"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79" name="Rectangle 3"/>
          <p:cNvSpPr>
            <a:spLocks noGrp="1"/>
          </p:cNvSpPr>
          <p:nvPr>
            <p:ph type="dt" idx="38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80" name="Rectangle 4"/>
          <p:cNvSpPr>
            <a:spLocks noGrp="1" noRot="1" noChangeAspect="1"/>
          </p:cNvSpPr>
          <p:nvPr>
            <p:ph type="sldImg" idx="382"/>
          </p:nvPr>
        </p:nvSpPr>
        <p:spPr>
          <a:xfrm>
            <a:off x="1143000" y="685800"/>
            <a:ext cx="4572000" cy="3429000"/>
          </a:xfrm>
          <a:prstGeom prst="rect">
            <a:avLst/>
          </a:prstGeom>
          <a:noFill/>
          <a:ln w="9525">
            <a:noFill/>
          </a:ln>
        </p:spPr>
      </p:sp>
      <p:sp>
        <p:nvSpPr>
          <p:cNvPr id="2281" name="Rectangle 5"/>
          <p:cNvSpPr>
            <a:spLocks noGrp="1"/>
          </p:cNvSpPr>
          <p:nvPr>
            <p:ph type="body" sz="quarter" idx="38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82" name="Rectangle 6"/>
          <p:cNvSpPr>
            <a:spLocks noGrp="1"/>
          </p:cNvSpPr>
          <p:nvPr>
            <p:ph type="ftr" sz="quarter" idx="38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83" name="Rectangle 7"/>
          <p:cNvSpPr>
            <a:spLocks noGrp="1"/>
          </p:cNvSpPr>
          <p:nvPr>
            <p:ph type="sldNum" sz="quarter" idx="38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84"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85" name="Rectangle 3"/>
          <p:cNvSpPr>
            <a:spLocks noGrp="1"/>
          </p:cNvSpPr>
          <p:nvPr>
            <p:ph type="dt" idx="39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86" name="Rectangle 4"/>
          <p:cNvSpPr>
            <a:spLocks noGrp="1" noRot="1" noChangeAspect="1"/>
          </p:cNvSpPr>
          <p:nvPr>
            <p:ph type="sldImg" idx="392"/>
          </p:nvPr>
        </p:nvSpPr>
        <p:spPr>
          <a:xfrm>
            <a:off x="1143000" y="685800"/>
            <a:ext cx="4572000" cy="3429000"/>
          </a:xfrm>
          <a:prstGeom prst="rect">
            <a:avLst/>
          </a:prstGeom>
          <a:noFill/>
          <a:ln w="9525">
            <a:noFill/>
          </a:ln>
        </p:spPr>
      </p:sp>
      <p:sp>
        <p:nvSpPr>
          <p:cNvPr id="2287" name="Rectangle 5"/>
          <p:cNvSpPr>
            <a:spLocks noGrp="1"/>
          </p:cNvSpPr>
          <p:nvPr>
            <p:ph type="body" sz="quarter" idx="39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88" name="Rectangle 6"/>
          <p:cNvSpPr>
            <a:spLocks noGrp="1"/>
          </p:cNvSpPr>
          <p:nvPr>
            <p:ph type="ftr" sz="quarter" idx="39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89" name="Rectangle 7"/>
          <p:cNvSpPr>
            <a:spLocks noGrp="1"/>
          </p:cNvSpPr>
          <p:nvPr>
            <p:ph type="sldNum" sz="quarter" idx="39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90"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91" name="Rectangle 3"/>
          <p:cNvSpPr>
            <a:spLocks noGrp="1"/>
          </p:cNvSpPr>
          <p:nvPr>
            <p:ph type="dt" idx="40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92" name="Rectangle 4"/>
          <p:cNvSpPr>
            <a:spLocks noGrp="1" noRot="1" noChangeAspect="1"/>
          </p:cNvSpPr>
          <p:nvPr>
            <p:ph type="sldImg" idx="402"/>
          </p:nvPr>
        </p:nvSpPr>
        <p:spPr>
          <a:xfrm>
            <a:off x="1143000" y="685800"/>
            <a:ext cx="4572000" cy="3429000"/>
          </a:xfrm>
          <a:prstGeom prst="rect">
            <a:avLst/>
          </a:prstGeom>
          <a:noFill/>
          <a:ln w="9525">
            <a:noFill/>
          </a:ln>
        </p:spPr>
      </p:sp>
      <p:sp>
        <p:nvSpPr>
          <p:cNvPr id="2293" name="Rectangle 5"/>
          <p:cNvSpPr>
            <a:spLocks noGrp="1"/>
          </p:cNvSpPr>
          <p:nvPr>
            <p:ph type="body" sz="quarter" idx="40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94" name="Rectangle 6"/>
          <p:cNvSpPr>
            <a:spLocks noGrp="1"/>
          </p:cNvSpPr>
          <p:nvPr>
            <p:ph type="ftr" sz="quarter" idx="40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95" name="Rectangle 7"/>
          <p:cNvSpPr>
            <a:spLocks noGrp="1"/>
          </p:cNvSpPr>
          <p:nvPr>
            <p:ph type="sldNum" sz="quarter" idx="40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96"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97" name="Rectangle 3"/>
          <p:cNvSpPr>
            <a:spLocks noGrp="1"/>
          </p:cNvSpPr>
          <p:nvPr>
            <p:ph type="dt" idx="41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98" name="Rectangle 4"/>
          <p:cNvSpPr>
            <a:spLocks noGrp="1" noRot="1" noChangeAspect="1"/>
          </p:cNvSpPr>
          <p:nvPr>
            <p:ph type="sldImg" idx="412"/>
          </p:nvPr>
        </p:nvSpPr>
        <p:spPr>
          <a:xfrm>
            <a:off x="1143000" y="685800"/>
            <a:ext cx="4572000" cy="3429000"/>
          </a:xfrm>
          <a:prstGeom prst="rect">
            <a:avLst/>
          </a:prstGeom>
          <a:noFill/>
          <a:ln w="9525">
            <a:noFill/>
          </a:ln>
        </p:spPr>
      </p:sp>
      <p:sp>
        <p:nvSpPr>
          <p:cNvPr id="2299" name="Rectangle 5"/>
          <p:cNvSpPr>
            <a:spLocks noGrp="1"/>
          </p:cNvSpPr>
          <p:nvPr>
            <p:ph type="body" sz="quarter" idx="41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300" name="Rectangle 6"/>
          <p:cNvSpPr>
            <a:spLocks noGrp="1"/>
          </p:cNvSpPr>
          <p:nvPr>
            <p:ph type="ftr" sz="quarter" idx="41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301" name="Rectangle 7"/>
          <p:cNvSpPr>
            <a:spLocks noGrp="1"/>
          </p:cNvSpPr>
          <p:nvPr>
            <p:ph type="sldNum" sz="quarter" idx="41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302"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303" name="Rectangle 3"/>
          <p:cNvSpPr>
            <a:spLocks noGrp="1"/>
          </p:cNvSpPr>
          <p:nvPr>
            <p:ph type="dt" idx="42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304" name="Rectangle 4"/>
          <p:cNvSpPr>
            <a:spLocks noGrp="1" noRot="1" noChangeAspect="1"/>
          </p:cNvSpPr>
          <p:nvPr>
            <p:ph type="sldImg" idx="422"/>
          </p:nvPr>
        </p:nvSpPr>
        <p:spPr>
          <a:xfrm>
            <a:off x="1143000" y="685800"/>
            <a:ext cx="4572000" cy="3429000"/>
          </a:xfrm>
          <a:prstGeom prst="rect">
            <a:avLst/>
          </a:prstGeom>
          <a:noFill/>
          <a:ln w="9525">
            <a:noFill/>
          </a:ln>
        </p:spPr>
      </p:sp>
      <p:sp>
        <p:nvSpPr>
          <p:cNvPr id="2305" name="Rectangle 5"/>
          <p:cNvSpPr>
            <a:spLocks noGrp="1"/>
          </p:cNvSpPr>
          <p:nvPr>
            <p:ph type="body" sz="quarter" idx="42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306" name="Rectangle 6"/>
          <p:cNvSpPr>
            <a:spLocks noGrp="1"/>
          </p:cNvSpPr>
          <p:nvPr>
            <p:ph type="ftr" sz="quarter" idx="42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307" name="Rectangle 7"/>
          <p:cNvSpPr>
            <a:spLocks noGrp="1"/>
          </p:cNvSpPr>
          <p:nvPr>
            <p:ph type="sldNum" sz="quarter" idx="42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308"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309" name="Rectangle 3"/>
          <p:cNvSpPr>
            <a:spLocks noGrp="1"/>
          </p:cNvSpPr>
          <p:nvPr>
            <p:ph type="dt" idx="43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310" name="Rectangle 4"/>
          <p:cNvSpPr>
            <a:spLocks noGrp="1" noRot="1" noChangeAspect="1"/>
          </p:cNvSpPr>
          <p:nvPr>
            <p:ph type="sldImg" idx="432"/>
          </p:nvPr>
        </p:nvSpPr>
        <p:spPr>
          <a:xfrm>
            <a:off x="1143000" y="685800"/>
            <a:ext cx="4572000" cy="3429000"/>
          </a:xfrm>
          <a:prstGeom prst="rect">
            <a:avLst/>
          </a:prstGeom>
          <a:noFill/>
          <a:ln w="9525">
            <a:noFill/>
          </a:ln>
        </p:spPr>
      </p:sp>
      <p:sp>
        <p:nvSpPr>
          <p:cNvPr id="2311" name="Rectangle 5"/>
          <p:cNvSpPr>
            <a:spLocks noGrp="1"/>
          </p:cNvSpPr>
          <p:nvPr>
            <p:ph type="body" sz="quarter" idx="43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312" name="Rectangle 6"/>
          <p:cNvSpPr>
            <a:spLocks noGrp="1"/>
          </p:cNvSpPr>
          <p:nvPr>
            <p:ph type="ftr" sz="quarter" idx="43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313" name="Rectangle 7"/>
          <p:cNvSpPr>
            <a:spLocks noGrp="1"/>
          </p:cNvSpPr>
          <p:nvPr>
            <p:ph type="sldNum" sz="quarter" idx="43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314"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315" name="Rectangle 3"/>
          <p:cNvSpPr>
            <a:spLocks noGrp="1"/>
          </p:cNvSpPr>
          <p:nvPr>
            <p:ph type="dt" idx="44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316" name="Rectangle 4"/>
          <p:cNvSpPr>
            <a:spLocks noGrp="1" noRot="1" noChangeAspect="1"/>
          </p:cNvSpPr>
          <p:nvPr>
            <p:ph type="sldImg" idx="442"/>
          </p:nvPr>
        </p:nvSpPr>
        <p:spPr>
          <a:xfrm>
            <a:off x="1143000" y="685800"/>
            <a:ext cx="4572000" cy="3429000"/>
          </a:xfrm>
          <a:prstGeom prst="rect">
            <a:avLst/>
          </a:prstGeom>
          <a:noFill/>
          <a:ln w="9525">
            <a:noFill/>
          </a:ln>
        </p:spPr>
      </p:sp>
      <p:sp>
        <p:nvSpPr>
          <p:cNvPr id="2317" name="Rectangle 5"/>
          <p:cNvSpPr>
            <a:spLocks noGrp="1"/>
          </p:cNvSpPr>
          <p:nvPr>
            <p:ph type="body" sz="quarter" idx="44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318" name="Rectangle 6"/>
          <p:cNvSpPr>
            <a:spLocks noGrp="1"/>
          </p:cNvSpPr>
          <p:nvPr>
            <p:ph type="ftr" sz="quarter" idx="44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319" name="Rectangle 7"/>
          <p:cNvSpPr>
            <a:spLocks noGrp="1"/>
          </p:cNvSpPr>
          <p:nvPr>
            <p:ph type="sldNum" sz="quarter" idx="44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320"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321" name="Rectangle 3"/>
          <p:cNvSpPr>
            <a:spLocks noGrp="1"/>
          </p:cNvSpPr>
          <p:nvPr>
            <p:ph type="dt" idx="45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322" name="Rectangle 4"/>
          <p:cNvSpPr>
            <a:spLocks noGrp="1" noRot="1" noChangeAspect="1"/>
          </p:cNvSpPr>
          <p:nvPr>
            <p:ph type="sldImg" idx="452"/>
          </p:nvPr>
        </p:nvSpPr>
        <p:spPr>
          <a:xfrm>
            <a:off x="1143000" y="685800"/>
            <a:ext cx="4572000" cy="3429000"/>
          </a:xfrm>
          <a:prstGeom prst="rect">
            <a:avLst/>
          </a:prstGeom>
          <a:noFill/>
          <a:ln w="9525">
            <a:noFill/>
          </a:ln>
        </p:spPr>
      </p:sp>
      <p:sp>
        <p:nvSpPr>
          <p:cNvPr id="2323" name="Rectangle 5"/>
          <p:cNvSpPr>
            <a:spLocks noGrp="1"/>
          </p:cNvSpPr>
          <p:nvPr>
            <p:ph type="body" sz="quarter" idx="45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324" name="Rectangle 6"/>
          <p:cNvSpPr>
            <a:spLocks noGrp="1"/>
          </p:cNvSpPr>
          <p:nvPr>
            <p:ph type="ftr" sz="quarter" idx="45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325" name="Rectangle 7"/>
          <p:cNvSpPr>
            <a:spLocks noGrp="1"/>
          </p:cNvSpPr>
          <p:nvPr>
            <p:ph type="sldNum" sz="quarter" idx="45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326"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327" name="Rectangle 3"/>
          <p:cNvSpPr>
            <a:spLocks noGrp="1"/>
          </p:cNvSpPr>
          <p:nvPr>
            <p:ph type="dt" idx="46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328" name="Rectangle 4"/>
          <p:cNvSpPr>
            <a:spLocks noGrp="1" noRot="1" noChangeAspect="1"/>
          </p:cNvSpPr>
          <p:nvPr>
            <p:ph type="sldImg" idx="462"/>
          </p:nvPr>
        </p:nvSpPr>
        <p:spPr>
          <a:xfrm>
            <a:off x="1143000" y="685800"/>
            <a:ext cx="4572000" cy="3429000"/>
          </a:xfrm>
          <a:prstGeom prst="rect">
            <a:avLst/>
          </a:prstGeom>
          <a:noFill/>
          <a:ln w="9525">
            <a:noFill/>
          </a:ln>
        </p:spPr>
      </p:sp>
      <p:sp>
        <p:nvSpPr>
          <p:cNvPr id="2329" name="Rectangle 5"/>
          <p:cNvSpPr>
            <a:spLocks noGrp="1"/>
          </p:cNvSpPr>
          <p:nvPr>
            <p:ph type="body" sz="quarter" idx="46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330" name="Rectangle 6"/>
          <p:cNvSpPr>
            <a:spLocks noGrp="1"/>
          </p:cNvSpPr>
          <p:nvPr>
            <p:ph type="ftr" sz="quarter" idx="46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331" name="Rectangle 7"/>
          <p:cNvSpPr>
            <a:spLocks noGrp="1"/>
          </p:cNvSpPr>
          <p:nvPr>
            <p:ph type="sldNum" sz="quarter" idx="46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332"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333" name="Rectangle 3"/>
          <p:cNvSpPr>
            <a:spLocks noGrp="1"/>
          </p:cNvSpPr>
          <p:nvPr>
            <p:ph type="dt" idx="47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334" name="Rectangle 4"/>
          <p:cNvSpPr>
            <a:spLocks noGrp="1" noRot="1" noChangeAspect="1"/>
          </p:cNvSpPr>
          <p:nvPr>
            <p:ph type="sldImg" idx="472"/>
          </p:nvPr>
        </p:nvSpPr>
        <p:spPr>
          <a:xfrm>
            <a:off x="1143000" y="685800"/>
            <a:ext cx="4572000" cy="3429000"/>
          </a:xfrm>
          <a:prstGeom prst="rect">
            <a:avLst/>
          </a:prstGeom>
          <a:noFill/>
          <a:ln w="9525">
            <a:noFill/>
          </a:ln>
        </p:spPr>
      </p:sp>
      <p:sp>
        <p:nvSpPr>
          <p:cNvPr id="2335" name="Rectangle 5"/>
          <p:cNvSpPr>
            <a:spLocks noGrp="1"/>
          </p:cNvSpPr>
          <p:nvPr>
            <p:ph type="body" sz="quarter" idx="47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336" name="Rectangle 6"/>
          <p:cNvSpPr>
            <a:spLocks noGrp="1"/>
          </p:cNvSpPr>
          <p:nvPr>
            <p:ph type="ftr" sz="quarter" idx="47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337" name="Rectangle 7"/>
          <p:cNvSpPr>
            <a:spLocks noGrp="1"/>
          </p:cNvSpPr>
          <p:nvPr>
            <p:ph type="sldNum" sz="quarter" idx="47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Tree>
    <p:extLst>
      <p:ext uri="{BB962C8B-B14F-4D97-AF65-F5344CB8AC3E}">
        <p14:creationId xmlns:p14="http://schemas.microsoft.com/office/powerpoint/2010/main" val="2193647999"/>
      </p:ext>
    </p:extLst>
  </p:cSld>
  <p:clrMap bg1="lt1" tx1="dk1" bg2="lt2" tx2="dk2" accent1="accent1" accent2="accent2" accent3="accent3" accent4="accent4" accent5="accent5" accent6="accent6" hlink="hlink" folHlink="folHlink"/>
  <p:hf sldNum="0"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charset="0"/>
        <a:ea typeface="Arial" charset="0"/>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charset="0"/>
        <a:ea typeface="Arial" charset="0"/>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charset="0"/>
        <a:ea typeface="Arial" charset="0"/>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charset="0"/>
        <a:ea typeface="Arial" charset="0"/>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charset="0"/>
        <a:ea typeface="Arial" charset="0"/>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charset="0"/>
        <a:ea typeface="Arial" charset="0"/>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charset="0"/>
        <a:ea typeface="Arial" charset="0"/>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charset="0"/>
        <a:ea typeface="Arial" charset="0"/>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charset="0"/>
        <a:ea typeface="Arial" charset="0"/>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lvl="0"/>
            <a:fld id="{BB962C8B-B14F-4D97-AF65-F5344CB8AC3E}" type="datetime1">
              <a:rPr lang="zh-CN" altLang="en-US" smtClean="0"/>
              <a:t>2025/7/24</a:t>
            </a:fld>
            <a:endParaRPr lang="zh-CN" altLang="en-US" dirty="0"/>
          </a:p>
        </p:txBody>
      </p:sp>
      <p:sp>
        <p:nvSpPr>
          <p:cNvPr id="5" name="Footer Placeholder 4"/>
          <p:cNvSpPr>
            <a:spLocks noGrp="1"/>
          </p:cNvSpPr>
          <p:nvPr>
            <p:ph type="ftr" sz="quarter" idx="11"/>
          </p:nvPr>
        </p:nvSpPr>
        <p:spPr/>
        <p:txBody>
          <a:bodyPr/>
          <a:lstStyle/>
          <a:p>
            <a:pPr lvl="0"/>
            <a:endParaRPr lang="zh-CN" altLang="en-US" dirty="0"/>
          </a:p>
        </p:txBody>
      </p:sp>
      <p:sp>
        <p:nvSpPr>
          <p:cNvPr id="6" name="Slide Number Placeholder 5"/>
          <p:cNvSpPr>
            <a:spLocks noGrp="1"/>
          </p:cNvSpPr>
          <p:nvPr>
            <p:ph type="sldNum" sz="quarter" idx="12"/>
          </p:nvPr>
        </p:nvSpPr>
        <p:spPr/>
        <p:txBody>
          <a:bodyPr/>
          <a:lstStyle/>
          <a:p>
            <a:pPr lvl="0"/>
            <a:fld id="{9A0DB2DC-4C9A-4742-B13C-FB6460FD3503}" type="slidenum">
              <a:rPr lang="zh-CN" altLang="en-US" smtClean="0"/>
              <a:t>‹#›</a:t>
            </a:fld>
            <a:endParaRPr lang="zh-CN" alt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875099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lvl="0"/>
            <a:fld id="{BB962C8B-B14F-4D97-AF65-F5344CB8AC3E}" type="datetime1">
              <a:rPr lang="zh-CN" altLang="en-US" smtClean="0"/>
              <a:t>2025/7/24</a:t>
            </a:fld>
            <a:endParaRPr lang="zh-CN" altLang="en-US" dirty="0"/>
          </a:p>
        </p:txBody>
      </p:sp>
      <p:sp>
        <p:nvSpPr>
          <p:cNvPr id="5" name="Footer Placeholder 4"/>
          <p:cNvSpPr>
            <a:spLocks noGrp="1"/>
          </p:cNvSpPr>
          <p:nvPr>
            <p:ph type="ftr" sz="quarter" idx="11"/>
          </p:nvPr>
        </p:nvSpPr>
        <p:spPr/>
        <p:txBody>
          <a:bodyPr/>
          <a:lstStyle/>
          <a:p>
            <a:pPr lvl="0"/>
            <a:endParaRPr lang="zh-CN" altLang="en-US" dirty="0"/>
          </a:p>
        </p:txBody>
      </p:sp>
      <p:sp>
        <p:nvSpPr>
          <p:cNvPr id="6" name="Slide Number Placeholder 5"/>
          <p:cNvSpPr>
            <a:spLocks noGrp="1"/>
          </p:cNvSpPr>
          <p:nvPr>
            <p:ph type="sldNum" sz="quarter" idx="12"/>
          </p:nvPr>
        </p:nvSpPr>
        <p:spPr/>
        <p:txBody>
          <a:bodyPr/>
          <a:lstStyle/>
          <a:p>
            <a:pPr lvl="0"/>
            <a:fld id="{9A0DB2DC-4C9A-4742-B13C-FB6460FD3503}" type="slidenum">
              <a:rPr lang="zh-CN" altLang="en-US" smtClean="0"/>
              <a:t>‹#›</a:t>
            </a:fld>
            <a:endParaRPr lang="zh-CN" altLang="en-US" dirty="0"/>
          </a:p>
        </p:txBody>
      </p:sp>
    </p:spTree>
    <p:extLst>
      <p:ext uri="{BB962C8B-B14F-4D97-AF65-F5344CB8AC3E}">
        <p14:creationId xmlns:p14="http://schemas.microsoft.com/office/powerpoint/2010/main" val="49373219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lvl="0"/>
            <a:fld id="{BB962C8B-B14F-4D97-AF65-F5344CB8AC3E}" type="datetime1">
              <a:rPr lang="zh-CN" altLang="en-US" smtClean="0"/>
              <a:t>2025/7/24</a:t>
            </a:fld>
            <a:endParaRPr lang="zh-CN" altLang="en-US" dirty="0"/>
          </a:p>
        </p:txBody>
      </p:sp>
      <p:sp>
        <p:nvSpPr>
          <p:cNvPr id="5" name="Footer Placeholder 4"/>
          <p:cNvSpPr>
            <a:spLocks noGrp="1"/>
          </p:cNvSpPr>
          <p:nvPr>
            <p:ph type="ftr" sz="quarter" idx="11"/>
          </p:nvPr>
        </p:nvSpPr>
        <p:spPr/>
        <p:txBody>
          <a:bodyPr/>
          <a:lstStyle/>
          <a:p>
            <a:pPr lvl="0"/>
            <a:endParaRPr lang="zh-CN" altLang="en-US" dirty="0"/>
          </a:p>
        </p:txBody>
      </p:sp>
      <p:sp>
        <p:nvSpPr>
          <p:cNvPr id="6" name="Slide Number Placeholder 5"/>
          <p:cNvSpPr>
            <a:spLocks noGrp="1"/>
          </p:cNvSpPr>
          <p:nvPr>
            <p:ph type="sldNum" sz="quarter" idx="12"/>
          </p:nvPr>
        </p:nvSpPr>
        <p:spPr/>
        <p:txBody>
          <a:bodyPr/>
          <a:lstStyle/>
          <a:p>
            <a:pPr lvl="0"/>
            <a:fld id="{9A0DB2DC-4C9A-4742-B13C-FB6460FD3503}" type="slidenum">
              <a:rPr lang="zh-CN" altLang="en-US" smtClean="0"/>
              <a:t>‹#›</a:t>
            </a:fld>
            <a:endParaRPr lang="zh-CN" altLang="en-US" dirty="0"/>
          </a:p>
        </p:txBody>
      </p:sp>
    </p:spTree>
    <p:extLst>
      <p:ext uri="{BB962C8B-B14F-4D97-AF65-F5344CB8AC3E}">
        <p14:creationId xmlns:p14="http://schemas.microsoft.com/office/powerpoint/2010/main" val="411243123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lvl="0"/>
            <a:fld id="{BB962C8B-B14F-4D97-AF65-F5344CB8AC3E}" type="datetime1">
              <a:rPr lang="zh-CN" altLang="en-US" smtClean="0"/>
              <a:t>2025/7/24</a:t>
            </a:fld>
            <a:endParaRPr lang="zh-CN" altLang="en-US" dirty="0"/>
          </a:p>
        </p:txBody>
      </p:sp>
      <p:sp>
        <p:nvSpPr>
          <p:cNvPr id="5" name="Footer Placeholder 4"/>
          <p:cNvSpPr>
            <a:spLocks noGrp="1"/>
          </p:cNvSpPr>
          <p:nvPr>
            <p:ph type="ftr" sz="quarter" idx="11"/>
          </p:nvPr>
        </p:nvSpPr>
        <p:spPr/>
        <p:txBody>
          <a:bodyPr/>
          <a:lstStyle/>
          <a:p>
            <a:pPr lvl="0"/>
            <a:endParaRPr lang="zh-CN" altLang="en-US" dirty="0"/>
          </a:p>
        </p:txBody>
      </p:sp>
      <p:sp>
        <p:nvSpPr>
          <p:cNvPr id="6" name="Slide Number Placeholder 5"/>
          <p:cNvSpPr>
            <a:spLocks noGrp="1"/>
          </p:cNvSpPr>
          <p:nvPr>
            <p:ph type="sldNum" sz="quarter" idx="12"/>
          </p:nvPr>
        </p:nvSpPr>
        <p:spPr/>
        <p:txBody>
          <a:bodyPr/>
          <a:lstStyle/>
          <a:p>
            <a:pPr lvl="0"/>
            <a:fld id="{9A0DB2DC-4C9A-4742-B13C-FB6460FD3503}" type="slidenum">
              <a:rPr lang="zh-CN" altLang="en-US" smtClean="0"/>
              <a:t>‹#›</a:t>
            </a:fld>
            <a:endParaRPr lang="zh-CN" altLang="en-US" dirty="0"/>
          </a:p>
        </p:txBody>
      </p:sp>
    </p:spTree>
    <p:extLst>
      <p:ext uri="{BB962C8B-B14F-4D97-AF65-F5344CB8AC3E}">
        <p14:creationId xmlns:p14="http://schemas.microsoft.com/office/powerpoint/2010/main" val="238629372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fld id="{BB962C8B-B14F-4D97-AF65-F5344CB8AC3E}" type="datetime1">
              <a:rPr lang="zh-CN" altLang="en-US" smtClean="0"/>
              <a:t>2025/7/24</a:t>
            </a:fld>
            <a:endParaRPr lang="zh-CN" altLang="en-US" dirty="0"/>
          </a:p>
        </p:txBody>
      </p:sp>
      <p:sp>
        <p:nvSpPr>
          <p:cNvPr id="5" name="Footer Placeholder 4"/>
          <p:cNvSpPr>
            <a:spLocks noGrp="1"/>
          </p:cNvSpPr>
          <p:nvPr>
            <p:ph type="ftr" sz="quarter" idx="11"/>
          </p:nvPr>
        </p:nvSpPr>
        <p:spPr/>
        <p:txBody>
          <a:bodyPr/>
          <a:lstStyle/>
          <a:p>
            <a:pPr lvl="0"/>
            <a:endParaRPr lang="zh-CN" altLang="en-US" dirty="0"/>
          </a:p>
        </p:txBody>
      </p:sp>
      <p:sp>
        <p:nvSpPr>
          <p:cNvPr id="6" name="Slide Number Placeholder 5"/>
          <p:cNvSpPr>
            <a:spLocks noGrp="1"/>
          </p:cNvSpPr>
          <p:nvPr>
            <p:ph type="sldNum" sz="quarter" idx="12"/>
          </p:nvPr>
        </p:nvSpPr>
        <p:spPr/>
        <p:txBody>
          <a:bodyPr/>
          <a:lstStyle/>
          <a:p>
            <a:pPr lvl="0"/>
            <a:fld id="{9A0DB2DC-4C9A-4742-B13C-FB6460FD3503}" type="slidenum">
              <a:rPr lang="zh-CN" altLang="en-US" smtClean="0"/>
              <a:t>‹#›</a:t>
            </a:fld>
            <a:endParaRPr lang="zh-CN" alt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51695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lvl="0"/>
            <a:fld id="{BB962C8B-B14F-4D97-AF65-F5344CB8AC3E}" type="datetime1">
              <a:rPr lang="zh-CN" altLang="en-US" smtClean="0"/>
              <a:t>2025/7/24</a:t>
            </a:fld>
            <a:endParaRPr lang="zh-CN" altLang="en-US" dirty="0"/>
          </a:p>
        </p:txBody>
      </p:sp>
      <p:sp>
        <p:nvSpPr>
          <p:cNvPr id="6" name="Footer Placeholder 5"/>
          <p:cNvSpPr>
            <a:spLocks noGrp="1"/>
          </p:cNvSpPr>
          <p:nvPr>
            <p:ph type="ftr" sz="quarter" idx="11"/>
          </p:nvPr>
        </p:nvSpPr>
        <p:spPr/>
        <p:txBody>
          <a:bodyPr/>
          <a:lstStyle/>
          <a:p>
            <a:pPr lvl="0"/>
            <a:endParaRPr lang="zh-CN" altLang="en-US" dirty="0"/>
          </a:p>
        </p:txBody>
      </p:sp>
      <p:sp>
        <p:nvSpPr>
          <p:cNvPr id="7" name="Slide Number Placeholder 6"/>
          <p:cNvSpPr>
            <a:spLocks noGrp="1"/>
          </p:cNvSpPr>
          <p:nvPr>
            <p:ph type="sldNum" sz="quarter" idx="12"/>
          </p:nvPr>
        </p:nvSpPr>
        <p:spPr/>
        <p:txBody>
          <a:bodyPr/>
          <a:lstStyle/>
          <a:p>
            <a:pPr lvl="0"/>
            <a:fld id="{9A0DB2DC-4C9A-4742-B13C-FB6460FD3503}" type="slidenum">
              <a:rPr lang="zh-CN" altLang="en-US" smtClean="0"/>
              <a:t>‹#›</a:t>
            </a:fld>
            <a:endParaRPr lang="zh-CN" altLang="en-US" dirty="0"/>
          </a:p>
        </p:txBody>
      </p:sp>
    </p:spTree>
    <p:extLst>
      <p:ext uri="{BB962C8B-B14F-4D97-AF65-F5344CB8AC3E}">
        <p14:creationId xmlns:p14="http://schemas.microsoft.com/office/powerpoint/2010/main" val="51032570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lvl="0"/>
            <a:fld id="{BB962C8B-B14F-4D97-AF65-F5344CB8AC3E}" type="datetime1">
              <a:rPr lang="zh-CN" altLang="en-US" smtClean="0"/>
              <a:t>2025/7/24</a:t>
            </a:fld>
            <a:endParaRPr lang="zh-CN" altLang="en-US" dirty="0"/>
          </a:p>
        </p:txBody>
      </p:sp>
      <p:sp>
        <p:nvSpPr>
          <p:cNvPr id="8" name="Footer Placeholder 7"/>
          <p:cNvSpPr>
            <a:spLocks noGrp="1"/>
          </p:cNvSpPr>
          <p:nvPr>
            <p:ph type="ftr" sz="quarter" idx="11"/>
          </p:nvPr>
        </p:nvSpPr>
        <p:spPr/>
        <p:txBody>
          <a:bodyPr/>
          <a:lstStyle/>
          <a:p>
            <a:pPr lvl="0"/>
            <a:endParaRPr lang="zh-CN" altLang="en-US" dirty="0"/>
          </a:p>
        </p:txBody>
      </p:sp>
      <p:sp>
        <p:nvSpPr>
          <p:cNvPr id="9" name="Slide Number Placeholder 8"/>
          <p:cNvSpPr>
            <a:spLocks noGrp="1"/>
          </p:cNvSpPr>
          <p:nvPr>
            <p:ph type="sldNum" sz="quarter" idx="12"/>
          </p:nvPr>
        </p:nvSpPr>
        <p:spPr/>
        <p:txBody>
          <a:bodyPr/>
          <a:lstStyle/>
          <a:p>
            <a:pPr lvl="0"/>
            <a:fld id="{9A0DB2DC-4C9A-4742-B13C-FB6460FD3503}" type="slidenum">
              <a:rPr lang="zh-CN" altLang="en-US" smtClean="0"/>
              <a:t>‹#›</a:t>
            </a:fld>
            <a:endParaRPr lang="zh-CN" altLang="en-US" dirty="0"/>
          </a:p>
        </p:txBody>
      </p:sp>
    </p:spTree>
    <p:extLst>
      <p:ext uri="{BB962C8B-B14F-4D97-AF65-F5344CB8AC3E}">
        <p14:creationId xmlns:p14="http://schemas.microsoft.com/office/powerpoint/2010/main" val="118021945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lvl="0"/>
            <a:fld id="{BB962C8B-B14F-4D97-AF65-F5344CB8AC3E}" type="datetime1">
              <a:rPr lang="zh-CN" altLang="en-US" smtClean="0"/>
              <a:t>2025/7/24</a:t>
            </a:fld>
            <a:endParaRPr lang="zh-CN" altLang="en-US" dirty="0"/>
          </a:p>
        </p:txBody>
      </p:sp>
      <p:sp>
        <p:nvSpPr>
          <p:cNvPr id="4" name="Footer Placeholder 3"/>
          <p:cNvSpPr>
            <a:spLocks noGrp="1"/>
          </p:cNvSpPr>
          <p:nvPr>
            <p:ph type="ftr" sz="quarter" idx="11"/>
          </p:nvPr>
        </p:nvSpPr>
        <p:spPr/>
        <p:txBody>
          <a:bodyPr/>
          <a:lstStyle/>
          <a:p>
            <a:pPr lvl="0"/>
            <a:endParaRPr lang="zh-CN" altLang="en-US" dirty="0"/>
          </a:p>
        </p:txBody>
      </p:sp>
      <p:sp>
        <p:nvSpPr>
          <p:cNvPr id="5" name="Slide Number Placeholder 4"/>
          <p:cNvSpPr>
            <a:spLocks noGrp="1"/>
          </p:cNvSpPr>
          <p:nvPr>
            <p:ph type="sldNum" sz="quarter" idx="12"/>
          </p:nvPr>
        </p:nvSpPr>
        <p:spPr/>
        <p:txBody>
          <a:bodyPr/>
          <a:lstStyle/>
          <a:p>
            <a:pPr lvl="0"/>
            <a:fld id="{9A0DB2DC-4C9A-4742-B13C-FB6460FD3503}" type="slidenum">
              <a:rPr lang="zh-CN" altLang="en-US" smtClean="0"/>
              <a:t>‹#›</a:t>
            </a:fld>
            <a:endParaRPr lang="zh-CN" altLang="en-US" dirty="0"/>
          </a:p>
        </p:txBody>
      </p:sp>
    </p:spTree>
    <p:extLst>
      <p:ext uri="{BB962C8B-B14F-4D97-AF65-F5344CB8AC3E}">
        <p14:creationId xmlns:p14="http://schemas.microsoft.com/office/powerpoint/2010/main" val="280866888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lvl="0"/>
            <a:fld id="{BB962C8B-B14F-4D97-AF65-F5344CB8AC3E}" type="datetime1">
              <a:rPr lang="zh-CN" altLang="en-US" smtClean="0"/>
              <a:t>2025/7/24</a:t>
            </a:fld>
            <a:endParaRPr lang="zh-CN" alt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lvl="0"/>
            <a:endParaRPr lang="zh-CN" altLang="en-US" dirty="0"/>
          </a:p>
        </p:txBody>
      </p:sp>
      <p:sp>
        <p:nvSpPr>
          <p:cNvPr id="9" name="Slide Number Placeholder 8"/>
          <p:cNvSpPr>
            <a:spLocks noGrp="1"/>
          </p:cNvSpPr>
          <p:nvPr>
            <p:ph type="sldNum" sz="quarter" idx="12"/>
          </p:nvPr>
        </p:nvSpPr>
        <p:spPr/>
        <p:txBody>
          <a:bodyPr/>
          <a:lstStyle/>
          <a:p>
            <a:pPr lvl="0"/>
            <a:fld id="{9A0DB2DC-4C9A-4742-B13C-FB6460FD3503}" type="slidenum">
              <a:rPr lang="zh-CN" altLang="en-US" smtClean="0"/>
              <a:t>‹#›</a:t>
            </a:fld>
            <a:endParaRPr lang="zh-CN" altLang="en-US" dirty="0"/>
          </a:p>
        </p:txBody>
      </p:sp>
    </p:spTree>
    <p:extLst>
      <p:ext uri="{BB962C8B-B14F-4D97-AF65-F5344CB8AC3E}">
        <p14:creationId xmlns:p14="http://schemas.microsoft.com/office/powerpoint/2010/main" val="22182862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lvl="0"/>
            <a:fld id="{BB962C8B-B14F-4D97-AF65-F5344CB8AC3E}" type="datetime1">
              <a:rPr lang="zh-CN" altLang="en-US" smtClean="0"/>
              <a:t>2025/7/24</a:t>
            </a:fld>
            <a:endParaRPr lang="zh-CN" alt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lvl="0"/>
            <a:endParaRPr lang="zh-CN" alt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lvl="0"/>
            <a:fld id="{9A0DB2DC-4C9A-4742-B13C-FB6460FD3503}" type="slidenum">
              <a:rPr lang="zh-CN" altLang="en-US" smtClean="0"/>
              <a:t>‹#›</a:t>
            </a:fld>
            <a:endParaRPr lang="zh-CN" altLang="en-US" dirty="0"/>
          </a:p>
        </p:txBody>
      </p:sp>
    </p:spTree>
    <p:extLst>
      <p:ext uri="{BB962C8B-B14F-4D97-AF65-F5344CB8AC3E}">
        <p14:creationId xmlns:p14="http://schemas.microsoft.com/office/powerpoint/2010/main" val="382669580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BB962C8B-B14F-4D97-AF65-F5344CB8AC3E}" type="datetime1">
              <a:rPr lang="zh-CN" altLang="en-US" smtClean="0"/>
              <a:t>2025/7/24</a:t>
            </a:fld>
            <a:endParaRPr lang="zh-CN" altLang="en-US" dirty="0"/>
          </a:p>
        </p:txBody>
      </p:sp>
      <p:sp>
        <p:nvSpPr>
          <p:cNvPr id="6" name="Footer Placeholder 5"/>
          <p:cNvSpPr>
            <a:spLocks noGrp="1"/>
          </p:cNvSpPr>
          <p:nvPr>
            <p:ph type="ftr" sz="quarter" idx="11"/>
          </p:nvPr>
        </p:nvSpPr>
        <p:spPr/>
        <p:txBody>
          <a:bodyPr/>
          <a:lstStyle/>
          <a:p>
            <a:pPr lvl="0"/>
            <a:endParaRPr lang="zh-CN" altLang="en-US" dirty="0"/>
          </a:p>
        </p:txBody>
      </p:sp>
      <p:sp>
        <p:nvSpPr>
          <p:cNvPr id="7" name="Slide Number Placeholder 6"/>
          <p:cNvSpPr>
            <a:spLocks noGrp="1"/>
          </p:cNvSpPr>
          <p:nvPr>
            <p:ph type="sldNum" sz="quarter" idx="12"/>
          </p:nvPr>
        </p:nvSpPr>
        <p:spPr/>
        <p:txBody>
          <a:bodyPr/>
          <a:lstStyle/>
          <a:p>
            <a:pPr lvl="0"/>
            <a:fld id="{9A0DB2DC-4C9A-4742-B13C-FB6460FD3503}" type="slidenum">
              <a:rPr lang="zh-CN" altLang="en-US" smtClean="0"/>
              <a:t>‹#›</a:t>
            </a:fld>
            <a:endParaRPr lang="zh-CN" altLang="en-US" dirty="0"/>
          </a:p>
        </p:txBody>
      </p:sp>
    </p:spTree>
    <p:extLst>
      <p:ext uri="{BB962C8B-B14F-4D97-AF65-F5344CB8AC3E}">
        <p14:creationId xmlns:p14="http://schemas.microsoft.com/office/powerpoint/2010/main" val="424461846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lvl="0"/>
            <a:fld id="{BB962C8B-B14F-4D97-AF65-F5344CB8AC3E}" type="datetime1">
              <a:rPr lang="zh-CN" altLang="en-US" smtClean="0"/>
              <a:t>2025/7/24</a:t>
            </a:fld>
            <a:endParaRPr lang="zh-CN" alt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lvl="0"/>
            <a:endParaRPr lang="zh-CN" alt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lvl="0"/>
            <a:fld id="{9A0DB2DC-4C9A-4742-B13C-FB6460FD3503}" type="slidenum">
              <a:rPr lang="zh-CN" altLang="en-US" smtClean="0"/>
              <a:t>‹#›</a:t>
            </a:fld>
            <a:endParaRPr lang="zh-CN" alt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9529870"/>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1_01_100_1100"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5" name="Title 3074" descr="#wm#_1_01_100_1100_a_1_28#clear#"/>
          <p:cNvSpPr>
            <a:spLocks noGrp="1"/>
          </p:cNvSpPr>
          <p:nvPr>
            <p:ph type="ctrTitle"/>
          </p:nvPr>
        </p:nvSpPr>
        <p:spPr>
          <a:xfrm>
            <a:off x="685800" y="2130425"/>
            <a:ext cx="7772400" cy="1470025"/>
          </a:xfrm>
        </p:spPr>
        <p:txBody>
          <a:bodyPr anchor="ctr"/>
          <a:lstStyle/>
          <a:p>
            <a:pPr defTabSz="914400">
              <a:buNone/>
            </a:pPr>
            <a:r>
              <a:rPr lang="en-AU" sz="4400" kern="1200" baseline="0" dirty="0">
                <a:latin typeface="Arial" charset="0"/>
                <a:ea typeface="Arial" charset="0"/>
              </a:rPr>
              <a:t>Hormonal influences on female athletes</a:t>
            </a:r>
          </a:p>
        </p:txBody>
      </p:sp>
      <p:sp>
        <p:nvSpPr>
          <p:cNvPr id="3076" name="Subtitle 3075" descr="#wm#_1_01_100_1100_b_1_51#clear#"/>
          <p:cNvSpPr>
            <a:spLocks noGrp="1"/>
          </p:cNvSpPr>
          <p:nvPr>
            <p:ph type="subTitle" idx="1"/>
          </p:nvPr>
        </p:nvSpPr>
        <p:spPr>
          <a:xfrm>
            <a:off x="1371600" y="3886200"/>
            <a:ext cx="6400800" cy="1752600"/>
          </a:xfrm>
        </p:spPr>
        <p:txBody>
          <a:bodyPr/>
          <a:lstStyle/>
          <a:p>
            <a:pPr defTabSz="914400">
              <a:buNone/>
            </a:pPr>
            <a:r>
              <a:rPr lang="en-AU" sz="3200" dirty="0" err="1" smtClean="0">
                <a:latin typeface="Arial" charset="0"/>
                <a:ea typeface="Arial" charset="0"/>
              </a:rPr>
              <a:t>Dr.Muriuki</a:t>
            </a:r>
            <a:r>
              <a:rPr lang="en-AU" sz="3200" dirty="0" smtClean="0">
                <a:latin typeface="Arial" charset="0"/>
                <a:ea typeface="Arial" charset="0"/>
              </a:rPr>
              <a:t> </a:t>
            </a:r>
            <a:r>
              <a:rPr lang="en-AU" sz="3200" dirty="0" err="1" smtClean="0">
                <a:latin typeface="Arial" charset="0"/>
                <a:ea typeface="Arial" charset="0"/>
              </a:rPr>
              <a:t>charles</a:t>
            </a:r>
            <a:endParaRPr lang="en-AU" sz="3200" kern="1200" baseline="0" dirty="0">
              <a:latin typeface="Arial" charset="0"/>
              <a:ea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4_210_110"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pPr lvl="0" eaLnBrk="1" hangingPunct="1"/>
            <a:endParaRPr lang="zh-CN" altLang="en-US" dirty="0">
              <a:latin typeface="Arial" charset="0"/>
              <a:ea typeface="宋体" charset="-122"/>
            </a:endParaRPr>
          </a:p>
        </p:txBody>
      </p:sp>
      <p:sp>
        <p:nvSpPr>
          <p:cNvPr id="3075" name="Rectangle 2" descr="#wm#_a_04_210_110_a_1_1#clear#"/>
          <p:cNvSpPr>
            <a:spLocks noGrp="1"/>
          </p:cNvSpPr>
          <p:nvPr>
            <p:ph type="title"/>
          </p:nvPr>
        </p:nvSpPr>
        <p:spPr/>
        <p:txBody>
          <a:bodyPr vert="horz" wrap="square" anchor="ctr"/>
          <a:lstStyle/>
          <a:p>
            <a:pPr lvl="0" eaLnBrk="1" hangingPunct="1"/>
            <a:r>
              <a:rPr lang="en-AU"/>
              <a:t>Female athlete triad</a:t>
            </a:r>
          </a:p>
        </p:txBody>
      </p:sp>
      <p:sp>
        <p:nvSpPr>
          <p:cNvPr id="3076" name="Rectangle 3" descr="#wm#_a_04_210_110_b_1_1#clear#"/>
          <p:cNvSpPr>
            <a:spLocks noGrp="1"/>
          </p:cNvSpPr>
          <p:nvPr>
            <p:ph idx="1"/>
          </p:nvPr>
        </p:nvSpPr>
        <p:spPr/>
        <p:txBody>
          <a:bodyPr vert="horz" wrap="square" anchor="t">
            <a:normAutofit lnSpcReduction="10000"/>
          </a:bodyPr>
          <a:lstStyle/>
          <a:p>
            <a:pPr marL="0" lvl="0" indent="0" eaLnBrk="1" hangingPunct="1">
              <a:buNone/>
            </a:pPr>
            <a:r>
              <a:rPr lang="en-AU" sz="1600"/>
              <a:t>R</a:t>
            </a:r>
            <a:r>
              <a:rPr sz="1600"/>
              <a:t>efers to the interrelationship between energy availability, menstrual function, and bone density. Each component of the Triad includes a spectrum</a:t>
            </a:r>
            <a:r>
              <a:rPr lang="en-AU" sz="1600"/>
              <a:t>.Present with features of estrogen deficiency, including low bone density, infertility, breast and possibly vaginal atrophy, and sexual dysfunction.</a:t>
            </a:r>
          </a:p>
          <a:p>
            <a:pPr lvl="0" eaLnBrk="1" hangingPunct="1"/>
            <a:endParaRPr sz="1600"/>
          </a:p>
          <a:p>
            <a:pPr lvl="0" eaLnBrk="1" hangingPunct="1"/>
            <a:r>
              <a:rPr sz="1600"/>
              <a:t>Energy availability – Ranges in athletes from normal to inadvertent undereating to disordered eating to a frank eating disorder</a:t>
            </a:r>
          </a:p>
          <a:p>
            <a:pPr lvl="0" eaLnBrk="1" hangingPunct="1"/>
            <a:endParaRPr sz="1600"/>
          </a:p>
          <a:p>
            <a:pPr lvl="0" eaLnBrk="1" hangingPunct="1"/>
            <a:r>
              <a:rPr sz="1600"/>
              <a:t>Menstrual function – Ranges from normal ovulatory cycles to luteal phase defects and anovulatory eumenorrhea to hypothalamic oligo-amenorrhea (HA)</a:t>
            </a:r>
            <a:r>
              <a:rPr lang="en-AU" sz="1600"/>
              <a:t>.Also leads to subfertility and psychiatric disorders-mood and anxiety.</a:t>
            </a:r>
          </a:p>
          <a:p>
            <a:pPr lvl="0" eaLnBrk="1" hangingPunct="1"/>
            <a:endParaRPr sz="1600"/>
          </a:p>
          <a:p>
            <a:pPr lvl="0" eaLnBrk="1" hangingPunct="1"/>
            <a:r>
              <a:rPr sz="1600"/>
              <a:t>Bone density – Ranges from normal to low to frank osteoporosis </a:t>
            </a:r>
            <a:r>
              <a:rPr lang="en-AU" sz="1600"/>
              <a:t>due to estrogen deficiency.</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25-03-12 05:45:27.221000"/>
          <p:cNvPicPr>
            <a:picLocks noChangeAspect="1"/>
          </p:cNvPicPr>
          <p:nvPr/>
        </p:nvPicPr>
        <p:blipFill>
          <a:blip r:embed="rId2"/>
          <a:stretch>
            <a:fillRect/>
          </a:stretch>
        </p:blipFill>
        <p:spPr>
          <a:xfrm>
            <a:off x="0" y="1029335"/>
            <a:ext cx="9144000" cy="4798695"/>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4_210_110"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pPr lvl="0" eaLnBrk="1" hangingPunct="1"/>
            <a:endParaRPr lang="zh-CN" altLang="en-US" dirty="0">
              <a:latin typeface="Arial" charset="0"/>
              <a:ea typeface="宋体" charset="-122"/>
            </a:endParaRPr>
          </a:p>
        </p:txBody>
      </p:sp>
      <p:sp>
        <p:nvSpPr>
          <p:cNvPr id="3075" name="Rectangle 2" descr="#wm#_a_04_210_110_a_1_1#clear#"/>
          <p:cNvSpPr>
            <a:spLocks noGrp="1"/>
          </p:cNvSpPr>
          <p:nvPr>
            <p:ph type="title"/>
          </p:nvPr>
        </p:nvSpPr>
        <p:spPr/>
        <p:txBody>
          <a:bodyPr vert="horz" wrap="square" anchor="ctr"/>
          <a:lstStyle/>
          <a:p>
            <a:pPr lvl="0" eaLnBrk="1" hangingPunct="1"/>
            <a:r>
              <a:rPr lang="en-AU">
                <a:sym typeface="+mn-ea"/>
              </a:rPr>
              <a:t>Female athlete triad</a:t>
            </a:r>
          </a:p>
        </p:txBody>
      </p:sp>
      <p:sp>
        <p:nvSpPr>
          <p:cNvPr id="3076" name="Rectangle 3" descr="#wm#_a_04_210_110_b_1_1#clear#"/>
          <p:cNvSpPr>
            <a:spLocks noGrp="1"/>
          </p:cNvSpPr>
          <p:nvPr>
            <p:ph idx="1"/>
          </p:nvPr>
        </p:nvSpPr>
        <p:spPr/>
        <p:txBody>
          <a:bodyPr vert="horz" wrap="square" anchor="t"/>
          <a:lstStyle/>
          <a:p>
            <a:pPr lvl="0" eaLnBrk="1" hangingPunct="1"/>
            <a:r>
              <a:rPr lang="en-AU" sz="1600" dirty="0" smtClean="0"/>
              <a:t>Treatment options</a:t>
            </a:r>
          </a:p>
          <a:p>
            <a:pPr marL="342900" lvl="0" indent="-342900" eaLnBrk="1" hangingPunct="1">
              <a:buFont typeface="+mj-lt"/>
              <a:buAutoNum type="arabicPeriod"/>
            </a:pPr>
            <a:r>
              <a:rPr lang="en-AU" sz="1600" dirty="0" smtClean="0"/>
              <a:t>P</a:t>
            </a:r>
            <a:r>
              <a:rPr sz="1600" dirty="0" err="1"/>
              <a:t>atients</a:t>
            </a:r>
            <a:r>
              <a:rPr sz="1600" dirty="0"/>
              <a:t> with exercise-induced amenorrhea require a team approach that includes their primary care or sports medicine clinician, a sports dietitian, psychologist and/or psychiatrist (when there is an associated eating disorder), and optimally an athletic trainer, exercise physiologist, and/or coach</a:t>
            </a:r>
          </a:p>
          <a:p>
            <a:pPr marL="342900" lvl="0" indent="-342900" eaLnBrk="1" hangingPunct="1">
              <a:buFont typeface="+mj-lt"/>
              <a:buAutoNum type="arabicPeriod"/>
            </a:pPr>
            <a:r>
              <a:rPr sz="1600" dirty="0"/>
              <a:t>Adequate caloric intake for energy expenditure</a:t>
            </a:r>
            <a:r>
              <a:rPr lang="en-AU" sz="1600" dirty="0"/>
              <a:t>.</a:t>
            </a:r>
          </a:p>
          <a:p>
            <a:pPr marL="342900" lvl="0" indent="-342900" eaLnBrk="1" hangingPunct="1">
              <a:buFont typeface="+mj-lt"/>
              <a:buAutoNum type="arabicPeriod"/>
            </a:pPr>
            <a:r>
              <a:rPr lang="en-AU" sz="1600" dirty="0"/>
              <a:t>Stress reduction</a:t>
            </a:r>
          </a:p>
          <a:p>
            <a:pPr marL="342900" lvl="0" indent="-342900" eaLnBrk="1" hangingPunct="1">
              <a:buFont typeface="+mj-lt"/>
              <a:buAutoNum type="arabicPeriod"/>
            </a:pPr>
            <a:r>
              <a:rPr lang="en-AU" sz="1600" dirty="0"/>
              <a:t>Hormone therapy</a:t>
            </a:r>
          </a:p>
          <a:p>
            <a:pPr marL="0" lvl="0" indent="0" eaLnBrk="1" hangingPunct="1">
              <a:buNone/>
            </a:pPr>
            <a:endParaRPr sz="1600" dirty="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4_210_110"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pPr lvl="0" eaLnBrk="1" hangingPunct="1"/>
            <a:endParaRPr lang="zh-CN" altLang="en-US" dirty="0">
              <a:latin typeface="Arial" charset="0"/>
              <a:ea typeface="宋体" charset="-122"/>
            </a:endParaRPr>
          </a:p>
        </p:txBody>
      </p:sp>
      <p:sp>
        <p:nvSpPr>
          <p:cNvPr id="3075" name="Rectangle 2" descr="#wm#_a_04_210_110_a_1_1#clear#"/>
          <p:cNvSpPr>
            <a:spLocks noGrp="1"/>
          </p:cNvSpPr>
          <p:nvPr>
            <p:ph type="title"/>
          </p:nvPr>
        </p:nvSpPr>
        <p:spPr/>
        <p:txBody>
          <a:bodyPr vert="horz" wrap="square" anchor="ctr">
            <a:normAutofit/>
          </a:bodyPr>
          <a:lstStyle/>
          <a:p>
            <a:pPr lvl="0" eaLnBrk="1" hangingPunct="1"/>
            <a:r>
              <a:rPr lang="en-AU"/>
              <a:t>References</a:t>
            </a:r>
            <a:br>
              <a:rPr lang="en-AU"/>
            </a:br>
            <a:endParaRPr lang="en-AU"/>
          </a:p>
        </p:txBody>
      </p:sp>
      <p:sp>
        <p:nvSpPr>
          <p:cNvPr id="3076" name="Rectangle 3" descr="#wm#_a_04_210_110_b_1_1#clear#"/>
          <p:cNvSpPr>
            <a:spLocks noGrp="1"/>
          </p:cNvSpPr>
          <p:nvPr>
            <p:ph idx="1"/>
          </p:nvPr>
        </p:nvSpPr>
        <p:spPr/>
        <p:txBody>
          <a:bodyPr vert="horz" wrap="square" anchor="t"/>
          <a:lstStyle/>
          <a:p>
            <a:pPr lvl="0" eaLnBrk="1" hangingPunct="1"/>
            <a:r>
              <a:rPr lang="en-AU"/>
              <a:t>UptoDate</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4_210_110"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pPr lvl="0" eaLnBrk="1" hangingPunct="1"/>
            <a:endParaRPr lang="zh-CN" altLang="en-US" dirty="0">
              <a:latin typeface="Arial" charset="0"/>
              <a:ea typeface="宋体" charset="-122"/>
            </a:endParaRPr>
          </a:p>
        </p:txBody>
      </p:sp>
      <p:sp>
        <p:nvSpPr>
          <p:cNvPr id="2" name="DRAWINGSTR_UNKNOWNSHAPENAME 1"/>
          <p:cNvSpPr/>
          <p:nvPr/>
        </p:nvSpPr>
        <p:spPr>
          <a:xfrm>
            <a:off x="0" y="0"/>
            <a:ext cx="127000" cy="12700"/>
          </a:xfrm>
          <a:prstGeom prst="rect">
            <a:avLst/>
          </a:prstGeom>
        </p:spPr>
      </p:sp>
      <p:pic>
        <p:nvPicPr>
          <p:cNvPr id="4" name="Picture 3" descr="2025-03-12 05:30:25.077000"/>
          <p:cNvPicPr>
            <a:picLocks noChangeAspect="1"/>
          </p:cNvPicPr>
          <p:nvPr/>
        </p:nvPicPr>
        <p:blipFill>
          <a:blip r:embed="rId2"/>
          <a:srcRect t="1230"/>
          <a:stretch>
            <a:fillRect/>
          </a:stretch>
        </p:blipFill>
        <p:spPr>
          <a:xfrm>
            <a:off x="1148715" y="18415"/>
            <a:ext cx="6773545" cy="6840220"/>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25-03-12 05:38:34.756000"/>
          <p:cNvPicPr>
            <a:picLocks noChangeAspect="1"/>
          </p:cNvPicPr>
          <p:nvPr/>
        </p:nvPicPr>
        <p:blipFill>
          <a:blip r:embed="rId2"/>
          <a:stretch>
            <a:fillRect/>
          </a:stretch>
        </p:blipFill>
        <p:spPr>
          <a:xfrm>
            <a:off x="2007870" y="0"/>
            <a:ext cx="512826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4_210_110"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pPr lvl="0" eaLnBrk="1" hangingPunct="1"/>
            <a:endParaRPr lang="zh-CN" altLang="en-US" dirty="0">
              <a:latin typeface="Arial" charset="0"/>
              <a:ea typeface="宋体" charset="-122"/>
            </a:endParaRPr>
          </a:p>
        </p:txBody>
      </p:sp>
      <p:sp>
        <p:nvSpPr>
          <p:cNvPr id="3075" name="Rectangle 2" descr="#wm#_a_04_210_110_a_1_1#clear#"/>
          <p:cNvSpPr>
            <a:spLocks noGrp="1"/>
          </p:cNvSpPr>
          <p:nvPr>
            <p:ph type="title"/>
          </p:nvPr>
        </p:nvSpPr>
        <p:spPr/>
        <p:txBody>
          <a:bodyPr vert="horz" wrap="square" anchor="ctr"/>
          <a:lstStyle/>
          <a:p>
            <a:pPr lvl="0" eaLnBrk="1" hangingPunct="1"/>
            <a:r>
              <a:rPr lang="en-AU" dirty="0"/>
              <a:t>Menstrual cycle</a:t>
            </a:r>
          </a:p>
        </p:txBody>
      </p:sp>
      <p:sp>
        <p:nvSpPr>
          <p:cNvPr id="3076" name="Rectangle 3" descr="#wm#_a_04_210_110_b_1_1#clear#"/>
          <p:cNvSpPr>
            <a:spLocks noGrp="1"/>
          </p:cNvSpPr>
          <p:nvPr>
            <p:ph idx="1"/>
          </p:nvPr>
        </p:nvSpPr>
        <p:spPr/>
        <p:txBody>
          <a:bodyPr vert="horz" wrap="square" anchor="t">
            <a:normAutofit/>
          </a:bodyPr>
          <a:lstStyle/>
          <a:p>
            <a:pPr lvl="0" eaLnBrk="1" hangingPunct="1"/>
            <a:r>
              <a:rPr lang="en-AU" sz="1800" dirty="0"/>
              <a:t>Fluctuations in Estrogen and </a:t>
            </a:r>
            <a:r>
              <a:rPr lang="en-AU" sz="1800" dirty="0" err="1"/>
              <a:t>Relaxin</a:t>
            </a:r>
            <a:r>
              <a:rPr lang="en-AU" sz="1800" dirty="0"/>
              <a:t>-Correlated with increased risk of ACL injury</a:t>
            </a:r>
            <a:r>
              <a:rPr lang="en-AU" sz="1800" dirty="0" smtClean="0"/>
              <a:t>. </a:t>
            </a:r>
          </a:p>
          <a:p>
            <a:pPr lvl="0" eaLnBrk="1" hangingPunct="1"/>
            <a:r>
              <a:rPr lang="en-AU" sz="1800" b="1" dirty="0" smtClean="0"/>
              <a:t>Menses</a:t>
            </a:r>
            <a:r>
              <a:rPr lang="en-AU" sz="1800" dirty="0" smtClean="0"/>
              <a:t>- </a:t>
            </a:r>
            <a:r>
              <a:rPr lang="en-AU" sz="1800" dirty="0"/>
              <a:t>H</a:t>
            </a:r>
            <a:r>
              <a:rPr lang="en-AU" sz="1800" dirty="0" smtClean="0"/>
              <a:t>eavy </a:t>
            </a:r>
            <a:r>
              <a:rPr lang="en-AU" sz="1800" dirty="0"/>
              <a:t>flow-risk of anaemia-</a:t>
            </a:r>
            <a:r>
              <a:rPr lang="en-AU" sz="1800" dirty="0" err="1"/>
              <a:t>impairement</a:t>
            </a:r>
            <a:r>
              <a:rPr lang="en-AU" sz="1800" dirty="0"/>
              <a:t> in oxygen carrying </a:t>
            </a:r>
            <a:r>
              <a:rPr lang="en-AU" sz="1800" dirty="0" err="1" smtClean="0"/>
              <a:t>capacity,fatigue.Symptomatic</a:t>
            </a:r>
            <a:r>
              <a:rPr lang="en-AU" sz="1800" dirty="0" smtClean="0"/>
              <a:t> fibroids are more common in women of African </a:t>
            </a:r>
            <a:r>
              <a:rPr lang="en-AU" sz="1800" dirty="0" err="1" smtClean="0"/>
              <a:t>descent.Menstrual</a:t>
            </a:r>
            <a:r>
              <a:rPr lang="en-AU" sz="1800" dirty="0" smtClean="0"/>
              <a:t> </a:t>
            </a:r>
            <a:r>
              <a:rPr lang="en-AU" sz="1800" dirty="0"/>
              <a:t>pain-</a:t>
            </a:r>
            <a:r>
              <a:rPr lang="en-AU" sz="1800" dirty="0" err="1"/>
              <a:t>impairement</a:t>
            </a:r>
            <a:r>
              <a:rPr lang="en-AU" sz="1800" dirty="0"/>
              <a:t> in </a:t>
            </a:r>
            <a:r>
              <a:rPr lang="en-AU" sz="1800" dirty="0" err="1"/>
              <a:t>activity,psychological</a:t>
            </a:r>
            <a:r>
              <a:rPr lang="en-AU" sz="1800" dirty="0"/>
              <a:t> effect</a:t>
            </a:r>
            <a:r>
              <a:rPr lang="en-AU" sz="1800" dirty="0" smtClean="0"/>
              <a:t>.</a:t>
            </a:r>
          </a:p>
          <a:p>
            <a:pPr lvl="0" eaLnBrk="1" hangingPunct="1"/>
            <a:r>
              <a:rPr lang="en-AU" sz="1800" b="1" dirty="0" smtClean="0"/>
              <a:t>Follicular Phase</a:t>
            </a:r>
            <a:r>
              <a:rPr lang="en-AU" sz="1800" dirty="0" smtClean="0"/>
              <a:t>-rising estrogen is associated with improved </a:t>
            </a:r>
            <a:r>
              <a:rPr lang="en-AU" sz="1800" dirty="0" err="1" smtClean="0"/>
              <a:t>mood,strength</a:t>
            </a:r>
            <a:r>
              <a:rPr lang="en-AU" sz="1800" dirty="0"/>
              <a:t> </a:t>
            </a:r>
            <a:r>
              <a:rPr lang="en-AU" sz="1800" dirty="0" smtClean="0"/>
              <a:t>and endurance-ideally the best time for training.</a:t>
            </a:r>
          </a:p>
          <a:p>
            <a:pPr lvl="0" eaLnBrk="1" hangingPunct="1"/>
            <a:r>
              <a:rPr lang="en-AU" sz="1800" b="1" dirty="0" smtClean="0"/>
              <a:t>Ovulation</a:t>
            </a:r>
            <a:r>
              <a:rPr lang="en-AU" sz="1800" dirty="0" smtClean="0"/>
              <a:t>-estrogen peak with LH surge is associated with peak performance, increased confidence and energy.</a:t>
            </a:r>
          </a:p>
          <a:p>
            <a:pPr lvl="0" eaLnBrk="1" hangingPunct="1"/>
            <a:r>
              <a:rPr lang="en-AU" sz="1800" b="1" dirty="0" smtClean="0"/>
              <a:t>Luteal Phase</a:t>
            </a:r>
            <a:r>
              <a:rPr lang="en-AU" sz="1800" dirty="0" smtClean="0"/>
              <a:t>-high progesterone and lower estrogen-associated with possible bloating and </a:t>
            </a:r>
            <a:r>
              <a:rPr lang="en-AU" sz="1800" dirty="0" err="1" smtClean="0"/>
              <a:t>fatigue,mood</a:t>
            </a:r>
            <a:r>
              <a:rPr lang="en-AU" sz="1800" dirty="0" smtClean="0"/>
              <a:t> swings and reduced endurance.</a:t>
            </a:r>
            <a:endParaRPr lang="en-AU" sz="1800" dirty="0"/>
          </a:p>
          <a:p>
            <a:pPr lvl="0" eaLnBrk="1" hangingPunct="1"/>
            <a:endParaRPr lang="en-AU" sz="1800" dirty="0"/>
          </a:p>
        </p:txBody>
      </p:sp>
      <p:sp>
        <p:nvSpPr>
          <p:cNvPr id="2" name="DRAWINGSTR_UNKNOWNSHAPENAME 1"/>
          <p:cNvSpPr/>
          <p:nvPr/>
        </p:nvSpPr>
        <p:spPr>
          <a:xfrm>
            <a:off x="0" y="0"/>
            <a:ext cx="127000" cy="12700"/>
          </a:xfrm>
          <a:prstGeom prst="rect">
            <a:avLst/>
          </a:prstGeom>
        </p:spPr>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Contraception</a:t>
            </a:r>
            <a:endParaRPr lang="en-GB" dirty="0"/>
          </a:p>
        </p:txBody>
      </p:sp>
      <p:sp>
        <p:nvSpPr>
          <p:cNvPr id="3" name="Content Placeholder 2"/>
          <p:cNvSpPr>
            <a:spLocks noGrp="1"/>
          </p:cNvSpPr>
          <p:nvPr>
            <p:ph idx="1"/>
          </p:nvPr>
        </p:nvSpPr>
        <p:spPr/>
        <p:txBody>
          <a:bodyPr/>
          <a:lstStyle/>
          <a:p>
            <a:r>
              <a:rPr lang="en-AU" b="1" dirty="0" smtClean="0"/>
              <a:t>Hormonal Contraception</a:t>
            </a:r>
          </a:p>
          <a:p>
            <a:r>
              <a:rPr lang="en-AU" dirty="0" smtClean="0"/>
              <a:t>Combined oral contraceptive pills-reduces pain and heavy flow but can cause fluid retention and reduced muscle protein synthesis</a:t>
            </a:r>
          </a:p>
          <a:p>
            <a:r>
              <a:rPr lang="en-AU" dirty="0" smtClean="0"/>
              <a:t>Progesterone based-</a:t>
            </a:r>
            <a:r>
              <a:rPr lang="en-AU" dirty="0"/>
              <a:t> </a:t>
            </a:r>
            <a:r>
              <a:rPr lang="en-AU" dirty="0" smtClean="0"/>
              <a:t>some can cause weight </a:t>
            </a:r>
            <a:r>
              <a:rPr lang="en-AU" dirty="0" err="1" smtClean="0"/>
              <a:t>gain,unscheduled</a:t>
            </a:r>
            <a:r>
              <a:rPr lang="en-AU" dirty="0" smtClean="0"/>
              <a:t> bleeding and decreased </a:t>
            </a:r>
            <a:r>
              <a:rPr lang="en-AU" dirty="0" err="1" smtClean="0"/>
              <a:t>BMD.Minimal</a:t>
            </a:r>
            <a:r>
              <a:rPr lang="en-AU" dirty="0" smtClean="0"/>
              <a:t> effects with hormonal IUD-MIRENA</a:t>
            </a:r>
          </a:p>
          <a:p>
            <a:r>
              <a:rPr lang="en-AU" b="1" dirty="0" smtClean="0"/>
              <a:t>Non-Hormonal Contraception</a:t>
            </a:r>
          </a:p>
          <a:p>
            <a:r>
              <a:rPr lang="en-AU" dirty="0" smtClean="0"/>
              <a:t>Copper IUD-Can cause heavier bleeding and cramps</a:t>
            </a:r>
          </a:p>
          <a:p>
            <a:r>
              <a:rPr lang="en-AU" dirty="0" smtClean="0"/>
              <a:t>Condoms-no hormonal </a:t>
            </a:r>
            <a:r>
              <a:rPr lang="en-AU" dirty="0" err="1" smtClean="0"/>
              <a:t>effect,no</a:t>
            </a:r>
            <a:r>
              <a:rPr lang="en-AU" dirty="0" smtClean="0"/>
              <a:t> impact on performance.</a:t>
            </a:r>
          </a:p>
          <a:p>
            <a:r>
              <a:rPr lang="en-AU" dirty="0" smtClean="0"/>
              <a:t>Impact on performance -influenced by contraceptive choice, individual physiology and type of sport.</a:t>
            </a:r>
            <a:endParaRPr lang="en-AU" dirty="0"/>
          </a:p>
          <a:p>
            <a:endParaRPr lang="en-GB" dirty="0"/>
          </a:p>
        </p:txBody>
      </p:sp>
    </p:spTree>
    <p:extLst>
      <p:ext uri="{BB962C8B-B14F-4D97-AF65-F5344CB8AC3E}">
        <p14:creationId xmlns:p14="http://schemas.microsoft.com/office/powerpoint/2010/main" val="4251796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4_210_110"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pPr lvl="0" eaLnBrk="1" hangingPunct="1"/>
            <a:endParaRPr lang="zh-CN" altLang="en-US" dirty="0">
              <a:latin typeface="Arial" charset="0"/>
              <a:ea typeface="宋体" charset="-122"/>
            </a:endParaRPr>
          </a:p>
        </p:txBody>
      </p:sp>
      <p:sp>
        <p:nvSpPr>
          <p:cNvPr id="3075" name="Rectangle 2" descr="#wm#_a_04_210_110_a_1_1#clear#"/>
          <p:cNvSpPr>
            <a:spLocks noGrp="1"/>
          </p:cNvSpPr>
          <p:nvPr>
            <p:ph type="title"/>
          </p:nvPr>
        </p:nvSpPr>
        <p:spPr/>
        <p:txBody>
          <a:bodyPr vert="horz" wrap="square" anchor="ctr"/>
          <a:lstStyle/>
          <a:p>
            <a:pPr lvl="0" eaLnBrk="1" hangingPunct="1"/>
            <a:r>
              <a:rPr lang="en-AU"/>
              <a:t>Pregnancy and Lactation</a:t>
            </a:r>
          </a:p>
        </p:txBody>
      </p:sp>
      <p:sp>
        <p:nvSpPr>
          <p:cNvPr id="3076" name="Rectangle 3" descr="#wm#_a_04_210_110_b_1_1#clear#"/>
          <p:cNvSpPr>
            <a:spLocks noGrp="1"/>
          </p:cNvSpPr>
          <p:nvPr>
            <p:ph idx="1"/>
          </p:nvPr>
        </p:nvSpPr>
        <p:spPr/>
        <p:txBody>
          <a:bodyPr vert="horz" wrap="square" anchor="t">
            <a:normAutofit/>
          </a:bodyPr>
          <a:lstStyle/>
          <a:p>
            <a:pPr lvl="0" eaLnBrk="1" hangingPunct="1"/>
            <a:r>
              <a:rPr lang="en-AU" sz="1800" dirty="0"/>
              <a:t>Maternal </a:t>
            </a:r>
            <a:r>
              <a:rPr lang="en-AU" sz="1800" dirty="0" smtClean="0"/>
              <a:t>adaptations-Progesterone, estrogen and </a:t>
            </a:r>
            <a:r>
              <a:rPr lang="en-AU" sz="1800" dirty="0" err="1" smtClean="0"/>
              <a:t>relaxin</a:t>
            </a:r>
            <a:endParaRPr lang="en-AU" sz="1800" dirty="0"/>
          </a:p>
          <a:p>
            <a:pPr lvl="0" eaLnBrk="1" hangingPunct="1"/>
            <a:r>
              <a:rPr lang="en-AU" sz="1800" dirty="0"/>
              <a:t>Respiratory-physiologic dyspnoea</a:t>
            </a:r>
          </a:p>
          <a:p>
            <a:pPr lvl="0" eaLnBrk="1" hangingPunct="1"/>
            <a:r>
              <a:rPr lang="en-AU" sz="1800" dirty="0"/>
              <a:t>Cardiovascular-INCREASE in plasma volume (causing p</a:t>
            </a:r>
            <a:r>
              <a:rPr lang="en-AU" sz="1800" dirty="0">
                <a:sym typeface="+mn-ea"/>
              </a:rPr>
              <a:t>hysiologic anaemia),</a:t>
            </a:r>
            <a:r>
              <a:rPr lang="en-AU" sz="1800" dirty="0"/>
              <a:t>cardiac </a:t>
            </a:r>
            <a:r>
              <a:rPr lang="en-AU" sz="1800" dirty="0" err="1"/>
              <a:t>output,heart</a:t>
            </a:r>
            <a:r>
              <a:rPr lang="en-AU" sz="1800" dirty="0"/>
              <a:t> </a:t>
            </a:r>
            <a:r>
              <a:rPr lang="en-AU" sz="1800" dirty="0" smtClean="0"/>
              <a:t>rate(causing </a:t>
            </a:r>
            <a:r>
              <a:rPr lang="en-AU" sz="1800" dirty="0"/>
              <a:t>palpitations).DECREASE in blood pressure(causing hypotension</a:t>
            </a:r>
            <a:r>
              <a:rPr lang="en-AU" sz="1800" dirty="0" smtClean="0"/>
              <a:t>).</a:t>
            </a:r>
          </a:p>
          <a:p>
            <a:r>
              <a:rPr lang="en-AU" sz="1800" dirty="0"/>
              <a:t>Pregnancy-related changes in body weight, shape, and hormones are associated with musculoskeletal consequences, including lordosis, joint laxity, widening and increased mobility of the sacroiliac joints and pubic symphysis, and increase in the anterior tilt of the pelvis. </a:t>
            </a:r>
            <a:endParaRPr lang="en-AU" sz="1800" dirty="0" smtClean="0"/>
          </a:p>
          <a:p>
            <a:r>
              <a:rPr lang="en-AU" sz="1800" dirty="0" smtClean="0"/>
              <a:t>Common complaints-Low back </a:t>
            </a:r>
            <a:r>
              <a:rPr lang="en-AU" sz="1800" dirty="0" err="1"/>
              <a:t>p</a:t>
            </a:r>
            <a:r>
              <a:rPr lang="en-AU" sz="1800" dirty="0" err="1" smtClean="0"/>
              <a:t>ain,pelvic</a:t>
            </a:r>
            <a:r>
              <a:rPr lang="en-AU" sz="1800" dirty="0" smtClean="0"/>
              <a:t> girdle pain, hip Pain, hand and wrist pain(carpal tunnel and </a:t>
            </a:r>
            <a:r>
              <a:rPr lang="en-AU" sz="1800" dirty="0" err="1" smtClean="0"/>
              <a:t>DeQuervain’s</a:t>
            </a:r>
            <a:r>
              <a:rPr lang="en-AU" sz="1800" dirty="0" smtClean="0"/>
              <a:t>),leg cramps.</a:t>
            </a:r>
            <a:endParaRPr lang="en-AU" sz="1800" dirty="0"/>
          </a:p>
          <a:p>
            <a:pPr lvl="0" eaLnBrk="1" hangingPunct="1"/>
            <a:endParaRPr lang="en-AU" sz="1800" dirty="0"/>
          </a:p>
          <a:p>
            <a:pPr lvl="0" eaLnBrk="1" hangingPunct="1"/>
            <a:endParaRPr lang="en-AU" sz="1800" dirty="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4_210_110"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pPr lvl="0" eaLnBrk="1" hangingPunct="1"/>
            <a:endParaRPr lang="zh-CN" altLang="en-US" dirty="0">
              <a:latin typeface="Arial" charset="0"/>
              <a:ea typeface="宋体" charset="-122"/>
            </a:endParaRPr>
          </a:p>
        </p:txBody>
      </p:sp>
      <p:sp>
        <p:nvSpPr>
          <p:cNvPr id="3075" name="Rectangle 2" descr="#wm#_a_04_210_110_a_1_1#clear#"/>
          <p:cNvSpPr>
            <a:spLocks noGrp="1"/>
          </p:cNvSpPr>
          <p:nvPr>
            <p:ph type="title"/>
          </p:nvPr>
        </p:nvSpPr>
        <p:spPr/>
        <p:txBody>
          <a:bodyPr vert="horz" wrap="square" anchor="ctr"/>
          <a:lstStyle/>
          <a:p>
            <a:pPr lvl="0" eaLnBrk="1" hangingPunct="1"/>
            <a:r>
              <a:rPr lang="en-AU" dirty="0" smtClean="0"/>
              <a:t>Special considerations</a:t>
            </a:r>
            <a:endParaRPr lang="en-AU" dirty="0"/>
          </a:p>
        </p:txBody>
      </p:sp>
      <p:sp>
        <p:nvSpPr>
          <p:cNvPr id="3076" name="Rectangle 3" descr="#wm#_a_04_210_110_b_1_1#clear#"/>
          <p:cNvSpPr>
            <a:spLocks noGrp="1"/>
          </p:cNvSpPr>
          <p:nvPr>
            <p:ph idx="1"/>
          </p:nvPr>
        </p:nvSpPr>
        <p:spPr/>
        <p:txBody>
          <a:bodyPr vert="horz" wrap="square" anchor="t">
            <a:normAutofit/>
          </a:bodyPr>
          <a:lstStyle/>
          <a:p>
            <a:pPr lvl="0"/>
            <a:r>
              <a:rPr lang="en-GB" sz="1800" dirty="0" smtClean="0">
                <a:sym typeface="+mn-ea"/>
              </a:rPr>
              <a:t>Pregnancy </a:t>
            </a:r>
            <a:r>
              <a:rPr lang="en-GB" sz="1800" dirty="0">
                <a:sym typeface="+mn-ea"/>
              </a:rPr>
              <a:t>and lactation-associated osteoporosis — Pregnancy and lactation-associated osteoporosis (PLO) is a rare condition in which women typically present with painful fractures, often vertebral, in the third trimester of pregnancy or in the early postpartum period. In a minority of cases, presentation with femoral neck fracture(s) during or after pregnancy has been described.</a:t>
            </a:r>
            <a:endParaRPr lang="en-GB" sz="1800" dirty="0"/>
          </a:p>
          <a:p>
            <a:pPr lvl="0"/>
            <a:endParaRPr lang="en-GB" sz="1800" dirty="0"/>
          </a:p>
          <a:p>
            <a:pPr marL="0" lvl="0" indent="0" eaLnBrk="1" hangingPunct="1">
              <a:buNone/>
            </a:pPr>
            <a:endParaRPr lang="en-AU" sz="1800" dirty="0"/>
          </a:p>
          <a:p>
            <a:pPr marL="0" lvl="0" indent="0" eaLnBrk="1" hangingPunct="1">
              <a:buNone/>
            </a:pPr>
            <a:endParaRPr lang="en-AU" sz="1600" dirty="0"/>
          </a:p>
          <a:p>
            <a:pPr marL="0" lvl="0" indent="0" eaLnBrk="1" hangingPunct="1">
              <a:buNone/>
            </a:pPr>
            <a:r>
              <a:rPr lang="en-AU" sz="1600" dirty="0" smtClean="0"/>
              <a:t>. </a:t>
            </a:r>
            <a:endParaRPr lang="en-AU" sz="1600" dirty="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3778262812"/>
              </p:ext>
            </p:extLst>
          </p:nvPr>
        </p:nvGraphicFramePr>
        <p:xfrm>
          <a:off x="601249" y="607510"/>
          <a:ext cx="8016657" cy="4807785"/>
        </p:xfrm>
        <a:graphic>
          <a:graphicData uri="http://schemas.openxmlformats.org/drawingml/2006/table">
            <a:tbl>
              <a:tblPr firstRow="1" bandRow="1">
                <a:tableStyleId>{5C22544A-7EE6-4342-B048-85BDC9FD1C3A}</a:tableStyleId>
              </a:tblPr>
              <a:tblGrid>
                <a:gridCol w="1361547"/>
                <a:gridCol w="3508356"/>
                <a:gridCol w="3146754"/>
              </a:tblGrid>
              <a:tr h="550586">
                <a:tc>
                  <a:txBody>
                    <a:bodyPr/>
                    <a:lstStyle/>
                    <a:p>
                      <a:r>
                        <a:rPr lang="en-GB" dirty="0" smtClean="0"/>
                        <a:t>TRIMESTER</a:t>
                      </a:r>
                      <a:endParaRPr lang="en-GB" dirty="0"/>
                    </a:p>
                  </a:txBody>
                  <a:tcPr/>
                </a:tc>
                <a:tc>
                  <a:txBody>
                    <a:bodyPr/>
                    <a:lstStyle/>
                    <a:p>
                      <a:r>
                        <a:rPr lang="en-GB" dirty="0" smtClean="0"/>
                        <a:t>HORMONAL</a:t>
                      </a:r>
                      <a:r>
                        <a:rPr lang="en-GB" baseline="0" dirty="0" smtClean="0"/>
                        <a:t> INFLUENCE</a:t>
                      </a:r>
                      <a:endParaRPr lang="en-GB" dirty="0"/>
                    </a:p>
                  </a:txBody>
                  <a:tcPr/>
                </a:tc>
                <a:tc>
                  <a:txBody>
                    <a:bodyPr/>
                    <a:lstStyle/>
                    <a:p>
                      <a:r>
                        <a:rPr lang="en-GB" dirty="0" smtClean="0"/>
                        <a:t>EFFECT ON PERFORMANCE</a:t>
                      </a:r>
                      <a:endParaRPr lang="en-GB" dirty="0"/>
                    </a:p>
                  </a:txBody>
                  <a:tcPr/>
                </a:tc>
              </a:tr>
              <a:tr h="950326">
                <a:tc>
                  <a:txBody>
                    <a:bodyPr/>
                    <a:lstStyle/>
                    <a:p>
                      <a:r>
                        <a:rPr lang="en-GB" dirty="0" smtClean="0"/>
                        <a:t>First</a:t>
                      </a:r>
                      <a:endParaRPr lang="en-GB" dirty="0"/>
                    </a:p>
                  </a:txBody>
                  <a:tcPr/>
                </a:tc>
                <a:tc>
                  <a:txBody>
                    <a:bodyPr/>
                    <a:lstStyle/>
                    <a:p>
                      <a:r>
                        <a:rPr lang="en-GB" dirty="0" smtClean="0"/>
                        <a:t>Rapid</a:t>
                      </a:r>
                      <a:r>
                        <a:rPr lang="en-GB" baseline="0" dirty="0" smtClean="0"/>
                        <a:t> increase in hormones, </a:t>
                      </a:r>
                      <a:r>
                        <a:rPr lang="en-GB" baseline="0" dirty="0" err="1" smtClean="0"/>
                        <a:t>nausea,fatigue</a:t>
                      </a:r>
                      <a:endParaRPr lang="en-GB" dirty="0"/>
                    </a:p>
                  </a:txBody>
                  <a:tcPr/>
                </a:tc>
                <a:tc>
                  <a:txBody>
                    <a:bodyPr/>
                    <a:lstStyle/>
                    <a:p>
                      <a:r>
                        <a:rPr lang="en-GB" dirty="0" smtClean="0"/>
                        <a:t>Decrease in stamina</a:t>
                      </a:r>
                      <a:r>
                        <a:rPr lang="en-GB" baseline="0" dirty="0" smtClean="0"/>
                        <a:t> and</a:t>
                      </a:r>
                    </a:p>
                    <a:p>
                      <a:r>
                        <a:rPr lang="en-GB" baseline="0" dirty="0" smtClean="0"/>
                        <a:t>c</a:t>
                      </a:r>
                      <a:r>
                        <a:rPr lang="en-GB" dirty="0" smtClean="0"/>
                        <a:t>oncentration</a:t>
                      </a:r>
                      <a:endParaRPr lang="en-GB" dirty="0"/>
                    </a:p>
                  </a:txBody>
                  <a:tcPr/>
                </a:tc>
              </a:tr>
              <a:tr h="550586">
                <a:tc>
                  <a:txBody>
                    <a:bodyPr/>
                    <a:lstStyle/>
                    <a:p>
                      <a:r>
                        <a:rPr lang="en-GB" dirty="0" smtClean="0"/>
                        <a:t>Second</a:t>
                      </a:r>
                      <a:endParaRPr lang="en-GB" dirty="0"/>
                    </a:p>
                  </a:txBody>
                  <a:tcPr/>
                </a:tc>
                <a:tc>
                  <a:txBody>
                    <a:bodyPr/>
                    <a:lstStyle/>
                    <a:p>
                      <a:r>
                        <a:rPr lang="en-GB" dirty="0" smtClean="0"/>
                        <a:t>Hormones</a:t>
                      </a:r>
                      <a:r>
                        <a:rPr lang="en-GB" baseline="0" dirty="0" smtClean="0"/>
                        <a:t> stabilize</a:t>
                      </a:r>
                      <a:endParaRPr lang="en-GB" dirty="0"/>
                    </a:p>
                  </a:txBody>
                  <a:tcPr/>
                </a:tc>
                <a:tc>
                  <a:txBody>
                    <a:bodyPr/>
                    <a:lstStyle/>
                    <a:p>
                      <a:r>
                        <a:rPr lang="en-GB" dirty="0" smtClean="0"/>
                        <a:t>Improved energy</a:t>
                      </a:r>
                      <a:endParaRPr lang="en-GB" dirty="0"/>
                    </a:p>
                  </a:txBody>
                  <a:tcPr/>
                </a:tc>
              </a:tr>
              <a:tr h="1255375">
                <a:tc>
                  <a:txBody>
                    <a:bodyPr/>
                    <a:lstStyle/>
                    <a:p>
                      <a:r>
                        <a:rPr lang="en-GB" dirty="0" smtClean="0"/>
                        <a:t>Third</a:t>
                      </a:r>
                      <a:endParaRPr lang="en-GB" dirty="0"/>
                    </a:p>
                  </a:txBody>
                  <a:tcPr/>
                </a:tc>
                <a:tc>
                  <a:txBody>
                    <a:bodyPr/>
                    <a:lstStyle/>
                    <a:p>
                      <a:r>
                        <a:rPr lang="en-GB" dirty="0" smtClean="0"/>
                        <a:t>Elevated </a:t>
                      </a:r>
                      <a:r>
                        <a:rPr lang="en-GB" dirty="0" err="1" smtClean="0"/>
                        <a:t>relaxin,increased</a:t>
                      </a:r>
                      <a:r>
                        <a:rPr lang="en-GB" dirty="0" smtClean="0"/>
                        <a:t> weight and fatigue</a:t>
                      </a:r>
                      <a:endParaRPr lang="en-GB" dirty="0"/>
                    </a:p>
                  </a:txBody>
                  <a:tcPr/>
                </a:tc>
                <a:tc>
                  <a:txBody>
                    <a:bodyPr/>
                    <a:lstStyle/>
                    <a:p>
                      <a:r>
                        <a:rPr lang="en-GB" dirty="0" smtClean="0"/>
                        <a:t>Decreased </a:t>
                      </a:r>
                      <a:r>
                        <a:rPr lang="en-GB" dirty="0" err="1" smtClean="0"/>
                        <a:t>mobility</a:t>
                      </a:r>
                      <a:r>
                        <a:rPr lang="en-GB" baseline="0" dirty="0" err="1" smtClean="0"/>
                        <a:t>,balance</a:t>
                      </a:r>
                      <a:r>
                        <a:rPr lang="en-GB" baseline="0" dirty="0" smtClean="0"/>
                        <a:t> and </a:t>
                      </a:r>
                      <a:r>
                        <a:rPr lang="en-GB" baseline="0" dirty="0" err="1" smtClean="0"/>
                        <a:t>performance.Musculoskeletal</a:t>
                      </a:r>
                      <a:r>
                        <a:rPr lang="en-GB" baseline="0" dirty="0" smtClean="0"/>
                        <a:t> strain</a:t>
                      </a:r>
                      <a:endParaRPr lang="en-GB" dirty="0"/>
                    </a:p>
                  </a:txBody>
                  <a:tcPr/>
                </a:tc>
              </a:tr>
              <a:tr h="950326">
                <a:tc>
                  <a:txBody>
                    <a:bodyPr/>
                    <a:lstStyle/>
                    <a:p>
                      <a:r>
                        <a:rPr lang="en-GB" dirty="0" smtClean="0"/>
                        <a:t>Post-Partum</a:t>
                      </a:r>
                      <a:endParaRPr lang="en-GB" dirty="0"/>
                    </a:p>
                  </a:txBody>
                  <a:tcPr/>
                </a:tc>
                <a:tc>
                  <a:txBody>
                    <a:bodyPr/>
                    <a:lstStyle/>
                    <a:p>
                      <a:r>
                        <a:rPr lang="en-GB" dirty="0" smtClean="0"/>
                        <a:t>Decrease in </a:t>
                      </a:r>
                      <a:r>
                        <a:rPr lang="en-GB" dirty="0" err="1" smtClean="0"/>
                        <a:t>Estrogen</a:t>
                      </a:r>
                      <a:r>
                        <a:rPr lang="en-GB" dirty="0" smtClean="0"/>
                        <a:t>/Progesterone</a:t>
                      </a:r>
                      <a:endParaRPr lang="en-GB" dirty="0"/>
                    </a:p>
                  </a:txBody>
                  <a:tcPr/>
                </a:tc>
                <a:tc>
                  <a:txBody>
                    <a:bodyPr/>
                    <a:lstStyle/>
                    <a:p>
                      <a:r>
                        <a:rPr lang="en-GB" dirty="0" err="1" smtClean="0"/>
                        <a:t>Fatigue,postpartum</a:t>
                      </a:r>
                      <a:r>
                        <a:rPr lang="en-GB" dirty="0" smtClean="0"/>
                        <a:t> </a:t>
                      </a:r>
                      <a:r>
                        <a:rPr lang="en-GB" dirty="0" err="1" smtClean="0"/>
                        <a:t>blues,depression</a:t>
                      </a:r>
                      <a:endParaRPr lang="en-GB" dirty="0"/>
                    </a:p>
                  </a:txBody>
                  <a:tcPr/>
                </a:tc>
              </a:tr>
              <a:tr h="550586">
                <a:tc>
                  <a:txBody>
                    <a:bodyPr/>
                    <a:lstStyle/>
                    <a:p>
                      <a:r>
                        <a:rPr lang="en-GB" dirty="0" smtClean="0"/>
                        <a:t>Lactation</a:t>
                      </a:r>
                      <a:endParaRPr lang="en-GB" dirty="0"/>
                    </a:p>
                  </a:txBody>
                  <a:tcPr/>
                </a:tc>
                <a:tc>
                  <a:txBody>
                    <a:bodyPr/>
                    <a:lstStyle/>
                    <a:p>
                      <a:r>
                        <a:rPr lang="en-GB" dirty="0" smtClean="0"/>
                        <a:t>High </a:t>
                      </a:r>
                      <a:r>
                        <a:rPr lang="en-GB" dirty="0" err="1" smtClean="0"/>
                        <a:t>Prolactin,low</a:t>
                      </a:r>
                      <a:r>
                        <a:rPr lang="en-GB" dirty="0" smtClean="0"/>
                        <a:t> </a:t>
                      </a:r>
                      <a:r>
                        <a:rPr lang="en-GB" dirty="0" err="1" smtClean="0"/>
                        <a:t>estrogen</a:t>
                      </a:r>
                      <a:endParaRPr lang="en-GB" dirty="0"/>
                    </a:p>
                  </a:txBody>
                  <a:tcPr/>
                </a:tc>
                <a:tc>
                  <a:txBody>
                    <a:bodyPr/>
                    <a:lstStyle/>
                    <a:p>
                      <a:r>
                        <a:rPr lang="en-GB" dirty="0" smtClean="0"/>
                        <a:t>Low </a:t>
                      </a:r>
                      <a:r>
                        <a:rPr lang="en-GB" dirty="0" err="1" smtClean="0"/>
                        <a:t>energy,reduction</a:t>
                      </a:r>
                      <a:r>
                        <a:rPr lang="en-GB" baseline="0" dirty="0" smtClean="0"/>
                        <a:t> in BMD</a:t>
                      </a:r>
                      <a:endParaRPr lang="en-GB" dirty="0"/>
                    </a:p>
                  </a:txBody>
                  <a:tcPr/>
                </a:tc>
              </a:tr>
            </a:tbl>
          </a:graphicData>
        </a:graphic>
      </p:graphicFrame>
    </p:spTree>
    <p:extLst>
      <p:ext uri="{BB962C8B-B14F-4D97-AF65-F5344CB8AC3E}">
        <p14:creationId xmlns:p14="http://schemas.microsoft.com/office/powerpoint/2010/main" val="3952182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4_210_110"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pPr lvl="0" eaLnBrk="1" hangingPunct="1"/>
            <a:endParaRPr lang="zh-CN" altLang="en-US" dirty="0">
              <a:latin typeface="Arial" charset="0"/>
              <a:ea typeface="宋体" charset="-122"/>
            </a:endParaRPr>
          </a:p>
        </p:txBody>
      </p:sp>
      <p:sp>
        <p:nvSpPr>
          <p:cNvPr id="3075" name="Rectangle 2" descr="#wm#_a_04_210_110_a_1_1#clear#"/>
          <p:cNvSpPr>
            <a:spLocks noGrp="1"/>
          </p:cNvSpPr>
          <p:nvPr>
            <p:ph type="title"/>
          </p:nvPr>
        </p:nvSpPr>
        <p:spPr/>
        <p:txBody>
          <a:bodyPr vert="horz" wrap="square" anchor="ctr"/>
          <a:lstStyle/>
          <a:p>
            <a:pPr lvl="0" eaLnBrk="1" hangingPunct="1"/>
            <a:r>
              <a:rPr lang="en-AU"/>
              <a:t>Perimenopause/Menopause</a:t>
            </a:r>
          </a:p>
        </p:txBody>
      </p:sp>
      <p:sp>
        <p:nvSpPr>
          <p:cNvPr id="3076" name="Rectangle 3" descr="#wm#_a_04_210_110_b_1_1#clear#"/>
          <p:cNvSpPr>
            <a:spLocks noGrp="1"/>
          </p:cNvSpPr>
          <p:nvPr>
            <p:ph type="body" idx="4294967295"/>
          </p:nvPr>
        </p:nvSpPr>
        <p:spPr>
          <a:xfrm>
            <a:off x="632564" y="1856984"/>
            <a:ext cx="8229600" cy="4525963"/>
          </a:xfrm>
        </p:spPr>
        <p:txBody>
          <a:bodyPr vert="horz" wrap="square" anchor="t">
            <a:normAutofit fontScale="92500" lnSpcReduction="10000"/>
          </a:bodyPr>
          <a:lstStyle/>
          <a:p>
            <a:pPr marL="0" lvl="0" indent="0" eaLnBrk="1" hangingPunct="1">
              <a:buNone/>
            </a:pPr>
            <a:r>
              <a:rPr lang="en-GB" sz="1800" dirty="0" smtClean="0"/>
              <a:t>Hormonal Changes include:</a:t>
            </a:r>
          </a:p>
          <a:p>
            <a:pPr marL="342900" lvl="0" indent="-342900" eaLnBrk="1" hangingPunct="1">
              <a:buFont typeface="+mj-lt"/>
              <a:buAutoNum type="arabicPeriod"/>
            </a:pPr>
            <a:r>
              <a:rPr lang="en-GB" sz="1800" dirty="0"/>
              <a:t>I</a:t>
            </a:r>
            <a:r>
              <a:rPr lang="en-GB" sz="1800" dirty="0" smtClean="0"/>
              <a:t>rregular </a:t>
            </a:r>
            <a:r>
              <a:rPr lang="en-GB" sz="1800" dirty="0" err="1" smtClean="0"/>
              <a:t>estrogen</a:t>
            </a:r>
            <a:r>
              <a:rPr lang="en-GB" sz="1800" dirty="0" smtClean="0"/>
              <a:t> and progesterone levels-Can be associated with mood </a:t>
            </a:r>
            <a:r>
              <a:rPr lang="en-GB" sz="1800" dirty="0" err="1" smtClean="0"/>
              <a:t>instability,sleep</a:t>
            </a:r>
            <a:r>
              <a:rPr lang="en-GB" sz="1800" dirty="0" smtClean="0"/>
              <a:t> </a:t>
            </a:r>
            <a:r>
              <a:rPr lang="en-GB" sz="1800" dirty="0" err="1" smtClean="0"/>
              <a:t>disturbance,hot</a:t>
            </a:r>
            <a:r>
              <a:rPr lang="en-GB" sz="1800" dirty="0" smtClean="0"/>
              <a:t> </a:t>
            </a:r>
            <a:r>
              <a:rPr lang="en-GB" sz="1800" dirty="0" err="1" smtClean="0"/>
              <a:t>flashes,joint</a:t>
            </a:r>
            <a:r>
              <a:rPr lang="en-GB" sz="1800" dirty="0" smtClean="0"/>
              <a:t> </a:t>
            </a:r>
            <a:r>
              <a:rPr lang="en-GB" sz="1800" dirty="0" err="1" smtClean="0"/>
              <a:t>aches,fatigue</a:t>
            </a:r>
            <a:r>
              <a:rPr lang="en-GB" sz="1800" dirty="0" smtClean="0"/>
              <a:t>.</a:t>
            </a:r>
          </a:p>
          <a:p>
            <a:pPr marL="342900" lvl="0" indent="-342900" eaLnBrk="1" hangingPunct="1">
              <a:buFont typeface="+mj-lt"/>
              <a:buAutoNum type="arabicPeriod"/>
            </a:pPr>
            <a:r>
              <a:rPr lang="en-GB" sz="1800" dirty="0" smtClean="0"/>
              <a:t>Lower testosterone-Can be associated with reduced muscle </a:t>
            </a:r>
            <a:r>
              <a:rPr lang="en-GB" sz="1800" dirty="0" err="1" smtClean="0"/>
              <a:t>mass,lower</a:t>
            </a:r>
            <a:r>
              <a:rPr lang="en-GB" sz="1800" dirty="0" smtClean="0"/>
              <a:t> libido and slower recovery.</a:t>
            </a:r>
          </a:p>
          <a:p>
            <a:pPr marL="0" lvl="0" indent="0" eaLnBrk="1" hangingPunct="1">
              <a:buNone/>
            </a:pPr>
            <a:r>
              <a:rPr sz="1800" dirty="0" smtClean="0"/>
              <a:t>All postmenopausal women should continue or adopt general lifestyle measures to reduce bone loss. Lifestyle measures include</a:t>
            </a:r>
            <a:r>
              <a:rPr lang="en-GB" sz="1800" dirty="0"/>
              <a:t>:</a:t>
            </a:r>
            <a:endParaRPr lang="en-GB" sz="1800" dirty="0" smtClean="0"/>
          </a:p>
          <a:p>
            <a:pPr marL="342900" indent="-342900">
              <a:buFont typeface="+mj-lt"/>
              <a:buAutoNum type="arabicPeriod"/>
            </a:pPr>
            <a:r>
              <a:rPr sz="1800" dirty="0" smtClean="0"/>
              <a:t>adequate intake of calcium and vitamin D </a:t>
            </a:r>
            <a:endParaRPr lang="en-GB" sz="1800" dirty="0" smtClean="0"/>
          </a:p>
          <a:p>
            <a:pPr marL="342900" indent="-342900">
              <a:buFont typeface="+mj-lt"/>
              <a:buAutoNum type="arabicPeriod"/>
            </a:pPr>
            <a:r>
              <a:rPr sz="1800" dirty="0" smtClean="0"/>
              <a:t>exercise </a:t>
            </a:r>
            <a:endParaRPr lang="en-GB" sz="1800" dirty="0" smtClean="0"/>
          </a:p>
          <a:p>
            <a:pPr marL="342900" indent="-342900">
              <a:buFont typeface="+mj-lt"/>
              <a:buAutoNum type="arabicPeriod"/>
            </a:pPr>
            <a:r>
              <a:rPr sz="1800" dirty="0" smtClean="0"/>
              <a:t>smoking cessation</a:t>
            </a:r>
            <a:endParaRPr lang="en-GB" sz="1800" dirty="0" smtClean="0"/>
          </a:p>
          <a:p>
            <a:pPr marL="342900" indent="-342900">
              <a:buFont typeface="+mj-lt"/>
              <a:buAutoNum type="arabicPeriod"/>
            </a:pPr>
            <a:r>
              <a:rPr sz="1800" dirty="0" smtClean="0"/>
              <a:t>avoidance of heavy alcohol use. </a:t>
            </a:r>
            <a:endParaRPr lang="en-GB" sz="1800" dirty="0" smtClean="0"/>
          </a:p>
          <a:p>
            <a:pPr marL="342900" indent="-342900">
              <a:buFont typeface="+mj-lt"/>
              <a:buAutoNum type="arabicPeriod"/>
            </a:pPr>
            <a:r>
              <a:rPr sz="1800" dirty="0" smtClean="0"/>
              <a:t>Women also should receive counseling on fall prevention and, if possible, avoid drugs that increase bone loss (</a:t>
            </a:r>
            <a:r>
              <a:rPr sz="1800" dirty="0" err="1" smtClean="0"/>
              <a:t>eg</a:t>
            </a:r>
            <a:r>
              <a:rPr sz="1800" dirty="0" smtClean="0"/>
              <a:t>, glucocorticoids)</a:t>
            </a:r>
            <a:endParaRPr sz="1800" dirty="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146</TotalTime>
  <Words>641</Words>
  <Application>Microsoft Office PowerPoint</Application>
  <PresentationFormat>On-screen Show (4:3)</PresentationFormat>
  <Paragraphs>73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宋体</vt:lpstr>
      <vt:lpstr>Arial</vt:lpstr>
      <vt:lpstr>Calibri</vt:lpstr>
      <vt:lpstr>Calibri Light</vt:lpstr>
      <vt:lpstr>Retrospect</vt:lpstr>
      <vt:lpstr>Hormonal influences on female athletes</vt:lpstr>
      <vt:lpstr>PowerPoint Presentation</vt:lpstr>
      <vt:lpstr>PowerPoint Presentation</vt:lpstr>
      <vt:lpstr>Menstrual cycle</vt:lpstr>
      <vt:lpstr>Contraception</vt:lpstr>
      <vt:lpstr>Pregnancy and Lactation</vt:lpstr>
      <vt:lpstr>Special considerations</vt:lpstr>
      <vt:lpstr>PowerPoint Presentation</vt:lpstr>
      <vt:lpstr>Perimenopause/Menopause</vt:lpstr>
      <vt:lpstr>Female athlete triad</vt:lpstr>
      <vt:lpstr>PowerPoint Presentation</vt:lpstr>
      <vt:lpstr>Female athlete triad</vt:lpstr>
      <vt:lpstr>References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iPad</dc:creator>
  <cp:lastModifiedBy>Microsoft account</cp:lastModifiedBy>
  <cp:revision>21</cp:revision>
  <dcterms:created xsi:type="dcterms:W3CDTF">1900-01-01T00:00:00Z</dcterms:created>
  <dcterms:modified xsi:type="dcterms:W3CDTF">2025-07-24T04:59:38Z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3081-11.33.90</vt:lpwstr>
  </property>
  <property fmtid="{D5CDD505-2E9C-101B-9397-08002B2CF9AE}" pid="3" name="ICV">
    <vt:lpwstr>54D430BB6760E7ED2EA0CF679B7BF45D_31</vt:lpwstr>
  </property>
</Properties>
</file>