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4" r:id="rId7"/>
    <p:sldId id="270" r:id="rId8"/>
    <p:sldId id="271" r:id="rId9"/>
    <p:sldId id="265" r:id="rId10"/>
    <p:sldId id="266" r:id="rId11"/>
    <p:sldId id="267" r:id="rId12"/>
    <p:sldId id="268" r:id="rId13"/>
    <p:sldId id="269" r:id="rId14"/>
  </p:sldIdLst>
  <p:sldSz cx="9144000" cy="5143500" type="screen16x9"/>
  <p:notesSz cx="9144000" cy="5143500"/>
  <p:embeddedFontLst>
    <p:embeddedFont>
      <p:font typeface="Karla" pitchFamily="2" charset="0"/>
      <p:regular r:id="rId16"/>
      <p:bold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lvl="0" algn="l" rtl="0">
      <a:defRPr lang="en-US" sz="1800" dirty="0">
        <a:solidFill>
          <a:schemeClr val="tx1"/>
        </a:solidFill>
        <a:latin typeface="+mn-lt"/>
      </a:defRPr>
    </a:lvl1pPr>
    <a:lvl2pPr marL="457200" lvl="1" algn="l" rtl="0">
      <a:defRPr lang="en-US" sz="1800" dirty="0">
        <a:solidFill>
          <a:schemeClr val="tx1"/>
        </a:solidFill>
        <a:latin typeface="+mn-lt"/>
      </a:defRPr>
    </a:lvl2pPr>
    <a:lvl3pPr marL="914400" lvl="2" algn="l" rtl="0">
      <a:defRPr lang="en-US" sz="1800" dirty="0">
        <a:solidFill>
          <a:schemeClr val="tx1"/>
        </a:solidFill>
        <a:latin typeface="+mn-lt"/>
      </a:defRPr>
    </a:lvl3pPr>
    <a:lvl4pPr marL="1371600" lvl="3" algn="l" rtl="0">
      <a:defRPr lang="en-US" sz="1800" dirty="0">
        <a:solidFill>
          <a:schemeClr val="tx1"/>
        </a:solidFill>
        <a:latin typeface="+mn-lt"/>
      </a:defRPr>
    </a:lvl4pPr>
    <a:lvl5pPr marL="1828800" lvl="4" algn="l" rtl="0">
      <a:defRPr lang="en-US" sz="1800" dirty="0">
        <a:solidFill>
          <a:schemeClr val="tx1"/>
        </a:solidFill>
        <a:latin typeface="+mn-lt"/>
      </a:defRPr>
    </a:lvl5pPr>
    <a:lvl6pPr marL="2286000" lvl="5" algn="l" rtl="0">
      <a:defRPr lang="en-US" sz="1800" dirty="0">
        <a:solidFill>
          <a:schemeClr val="tx1"/>
        </a:solidFill>
        <a:latin typeface="+mn-lt"/>
      </a:defRPr>
    </a:lvl6pPr>
    <a:lvl7pPr marL="2743200" lvl="6" algn="l" rtl="0">
      <a:defRPr lang="en-US" sz="1800" dirty="0">
        <a:solidFill>
          <a:schemeClr val="tx1"/>
        </a:solidFill>
        <a:latin typeface="+mn-lt"/>
      </a:defRPr>
    </a:lvl7pPr>
    <a:lvl8pPr marL="3200400" lvl="7" algn="l" rtl="0">
      <a:defRPr lang="en-US" sz="1800" dirty="0">
        <a:solidFill>
          <a:schemeClr val="tx1"/>
        </a:solidFill>
        <a:latin typeface="+mn-lt"/>
      </a:defRPr>
    </a:lvl8pPr>
    <a:lvl9pPr marL="3657600" lvl="8" algn="l" rtl="0">
      <a:defRPr lang="en-US" sz="1800" dirty="0">
        <a:solidFill>
          <a:schemeClr val="tx1"/>
        </a:solidFill>
        <a:latin typeface="+mn-l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D575DCB3-0607-4FDC-9286-D7071B15952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C8F6519-6EEC-4ECB-AA38-A5F9EC8B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643" y="2271771"/>
            <a:ext cx="6436178" cy="776702"/>
          </a:xfrm>
          <a:prstGeom prst="rect">
            <a:avLst/>
          </a:prstGeom>
        </p:spPr>
        <p:txBody>
          <a:bodyPr rtlCol="0" anchor="b"/>
          <a:lstStyle>
            <a:lvl1pPr lvl="0" algn="ctr">
              <a:defRPr lang="en-US" sz="44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65780198-B0B8-4EF6-9139-896922B4AD0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05E0089-5DC6-47BC-9BDE-EE0793468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643" y="3056695"/>
            <a:ext cx="6436178" cy="494945"/>
          </a:xfrm>
          <a:prstGeom prst="rect">
            <a:avLst/>
          </a:prstGeom>
        </p:spPr>
        <p:txBody>
          <a:bodyPr lIns="91440" rtlCol="0" anchor="t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0" i="0" baseline="0" dirty="0">
                <a:solidFill>
                  <a:schemeClr val="accent1"/>
                </a:solidFill>
                <a:latin typeface="+mn-lt"/>
              </a:defRPr>
            </a:lvl1pPr>
            <a:lvl2pPr marL="457200" lvl="1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C0796569-D19D-4331-B800-F2C7C916EAA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E88A7AF-00BC-43DB-BA3F-0BF338D3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  <p:sp>
        <p:nvSpPr>
          <p:cNvPr id="5" name="Footer Placeholder 4">
            <a:extLst>
              <a:ext uri="{55C02D97-153E-48F0-AE7D-6E6D3C877AE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DF2C5BA-47FE-486F-BFA9-020A4D2D5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6" name="Date Placeholder 3">
            <a:extLst>
              <a:ext uri="{90C2FC22-8D42-440A-939F-C3F795A8376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9F82ABD-A9FA-4C7B-976B-11E5FF528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Date</a:t>
            </a:r>
          </a:p>
        </p:txBody>
      </p:sp>
    </p:spTree>
    <p:extLst>
      <p:ext uri="{BC0D14FE-6764-49BC-8B0F-E7459B9BB15C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0934628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ADBFB2DB-8E54-4FA4-9E94-5146E79697E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3D43124-7BE9-4C8B-969D-88DF30118CBB}"/>
              </a:ext>
            </a:extLst>
          </p:cNvPr>
          <p:cNvSpPr/>
          <p:nvPr/>
        </p:nvSpPr>
        <p:spPr>
          <a:xfrm>
            <a:off x="774703" y="1417637"/>
            <a:ext cx="1850529" cy="2192337"/>
          </a:xfrm>
          <a:prstGeom prst="rect">
            <a:avLst/>
          </a:prstGeom>
          <a:noFill/>
          <a:ln w="6350" cap="flat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" name="Rectangle 20">
            <a:extLst>
              <a:ext uri="{823E17E0-BE7E-41DD-936F-34C6A7C0A86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13DFF1E-4626-4BB7-AC61-1A1C1CE4D8EF}"/>
              </a:ext>
            </a:extLst>
          </p:cNvPr>
          <p:cNvSpPr/>
          <p:nvPr/>
        </p:nvSpPr>
        <p:spPr>
          <a:xfrm>
            <a:off x="2774950" y="1417637"/>
            <a:ext cx="3580319" cy="2192337"/>
          </a:xfrm>
          <a:prstGeom prst="rect">
            <a:avLst/>
          </a:prstGeom>
          <a:noFill/>
          <a:ln w="6350" cap="flat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4" name="Rectangle 22">
            <a:extLst>
              <a:ext uri="{A51A3750-D0DA-4260-A357-32F8BFD9CF6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5FAE528-14F5-42AF-933F-632D8797518F}"/>
              </a:ext>
            </a:extLst>
          </p:cNvPr>
          <p:cNvSpPr/>
          <p:nvPr/>
        </p:nvSpPr>
        <p:spPr>
          <a:xfrm>
            <a:off x="6496050" y="1417637"/>
            <a:ext cx="1882776" cy="2192337"/>
          </a:xfrm>
          <a:custGeom>
            <a:avLst/>
            <a:gdLst/>
            <a:ahLst/>
            <a:cxnLst/>
            <a:rect l="0" t="0" r="r" b="b"/>
            <a:pathLst>
              <a:path w="1882776" h="2192337">
                <a:moveTo>
                  <a:pt x="9525" y="0"/>
                </a:moveTo>
                <a:lnTo>
                  <a:pt x="1882777" y="0"/>
                </a:lnTo>
                <a:lnTo>
                  <a:pt x="1882777" y="2192337"/>
                </a:lnTo>
                <a:lnTo>
                  <a:pt x="9525" y="2192337"/>
                </a:lnTo>
                <a:close/>
              </a:path>
            </a:pathLst>
          </a:custGeom>
          <a:noFill/>
          <a:ln w="6350" cap="flat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Title 1">
            <a:extLst>
              <a:ext uri="{E0DE7E48-752B-40CA-B89C-C7ADCCB135E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DE07B92-4855-44F9-B9C9-5E3B7139A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>
            <a:extLst>
              <a:ext uri="{77491008-35EA-41EB-9A81-EEE19DD6767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B0B8E62-AD96-4BCD-B9CA-4EF0A057E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5027" y="1474787"/>
            <a:ext cx="1723499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AD0D71D7-8268-4C1F-9381-C91155A4C34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D70AEDF-9399-4348-BB4F-0976299C6B4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62000" y="3810000"/>
            <a:ext cx="1847850" cy="52387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lvl="0" indent="0" algn="ctr">
              <a:lnSpc>
                <a:spcPct val="100000"/>
              </a:lnSpc>
              <a:buFont typeface="Arial"/>
              <a:buNone/>
              <a:defRPr 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>
            <a:extLst>
              <a:ext uri="{790485AB-A01C-4D15-A027-7958CACC20A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9965776-F8F1-4739-91E1-9F9DB169DC1A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835275" y="1474787"/>
            <a:ext cx="3459670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1BD1E7C5-9876-40BA-AF04-BD546A4C14F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571F404-3630-49BD-8EBF-13E9288DD20C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2777561" y="3810000"/>
            <a:ext cx="3577708" cy="52387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lvl="0" indent="0" algn="ctr">
              <a:lnSpc>
                <a:spcPct val="100000"/>
              </a:lnSpc>
              <a:buFont typeface="Arial"/>
              <a:buNone/>
              <a:defRPr 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2">
            <a:extLst>
              <a:ext uri="{09E811D2-4C01-4FFA-9FA1-29959610595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D06CB13-EE46-4E11-B46F-ED2A0621E3B1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6581774" y="1474787"/>
            <a:ext cx="1724025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Content Placeholder 2">
            <a:extLst>
              <a:ext uri="{E9A374B4-07FC-47EF-8134-7001280DB1F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B226804-8AE7-49C0-8F70-E4A7563A7951}"/>
              </a:ext>
            </a:extLst>
          </p:cNvPr>
          <p:cNvSpPr>
            <a:spLocks noGrp="1"/>
          </p:cNvSpPr>
          <p:nvPr>
            <p:ph type="body" idx="6"/>
          </p:nvPr>
        </p:nvSpPr>
        <p:spPr>
          <a:xfrm>
            <a:off x="6496050" y="3810000"/>
            <a:ext cx="1882775" cy="52387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lvl="0" indent="0" algn="ctr">
              <a:lnSpc>
                <a:spcPct val="100000"/>
              </a:lnSpc>
              <a:buFont typeface="Arial"/>
              <a:buNone/>
              <a:defRPr 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4">
            <a:extLst>
              <a:ext uri="{38F65375-9277-45C2-8D99-5B62FD04763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98A4132-5FF3-496F-9EAC-265095733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13" name="Footer Placeholder 3">
            <a:extLst>
              <a:ext uri="{6C930F77-5E60-47F0-B942-ED6BCA85103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531F876-50B7-4896-AB82-F77B78DB3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14" name="Date Placeholder 1">
            <a:extLst>
              <a:ext uri="{70D12613-A44C-4F19-9EE0-0AD8C11C144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A56E266-219F-4846-BC66-C2453C5A8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custDataLst>
      <p:tags r:id="rId1"/>
    </p:custDataLst>
    <p:extLst>
      <p:ext uri="{380F8213-AEE5-4515-B5A9-64C242DA1484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0934628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BBE7DF0E-BED4-40A2-AC17-7550144AA2A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6998787-AA13-48B2-85BB-D5F19D3AF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06773F99-DD88-4E57-872C-5B71AC59354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A44CBE7-9A01-4BAA-82DA-ED3404173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48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2">
            <a:extLst>
              <a:ext uri="{9BF800FF-1E73-412D-A514-9180AC1DCD3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DF8D532-3834-4590-B2F6-764BCFDD658A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24701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2">
            <a:extLst>
              <a:ext uri="{A83DA336-0491-4836-9B10-ADBF2560E72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22161C8-9867-4927-AC7E-F78111E767C4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6355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C94902EE-FAAD-4AB5-B16A-234DD9185B9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BD9390C-4BF0-4A5F-ADBC-71BA0E6BBB97}"/>
              </a:ext>
            </a:extLst>
          </p:cNvPr>
          <p:cNvSpPr>
            <a:spLocks noGrp="1"/>
          </p:cNvSpPr>
          <p:nvPr>
            <p:ph type="pic" idx="4"/>
          </p:nvPr>
        </p:nvSpPr>
        <p:spPr>
          <a:xfrm>
            <a:off x="68008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4">
            <a:extLst>
              <a:ext uri="{17864A65-B2D0-45EA-9167-A8140587C0A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253726D-15B0-4150-97BD-59C8F857C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8" name="Footer Placeholder 3">
            <a:extLst>
              <a:ext uri="{E8EDA303-D666-4C36-9F6E-90BF6AE417B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C4AF361-0D7F-4ABC-B43B-F5CEE0230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9" name="Date Placeholder 1">
            <a:extLst>
              <a:ext uri="{08EE1058-2BE6-4022-956C-B0BEFC82484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6041DFF-0A84-46B6-AD9D-E03974462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custDataLst>
      <p:tags r:id="rId1"/>
    </p:custDataLst>
    <p:extLst>
      <p:ext uri="{728E697C-99D0-448A-A240-AB7B8FA34888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0934628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;p7">
            <a:extLst>
              <a:ext uri="{D81C85FB-4348-4761-84BD-072BAD4BE57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144AF70-B61B-40C3-85CB-814DA47DBFBE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914900" y="1399050"/>
            <a:ext cx="3509099" cy="3204300"/>
          </a:xfrm>
          <a:prstGeom prst="rect">
            <a:avLst/>
          </a:prstGeom>
        </p:spPr>
        <p:txBody>
          <a:bodyPr spcFirstLastPara="1" wrap="square" lIns="91425" tIns="91425" rIns="91425" bIns="91425" rtlCol="0" anchor="ctr">
            <a:noAutofit/>
          </a:bodyPr>
          <a:lstStyle>
            <a:lvl1pPr marL="457200" lvl="0" indent="-31749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Karla"/>
              <a:buChar char="●"/>
              <a:defRPr lang="en-US" sz="1400" dirty="0">
                <a:latin typeface="Karla"/>
              </a:defRPr>
            </a:lvl1pPr>
            <a:lvl2pPr marL="914400" lvl="1" indent="-317499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00000"/>
              <a:buFont typeface="Karla"/>
              <a:buChar char="○"/>
              <a:defRPr lang="en-US" dirty="0">
                <a:latin typeface="Karla"/>
              </a:defRPr>
            </a:lvl2pPr>
            <a:lvl3pPr marL="1371600" lvl="2" indent="-317499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00000"/>
              <a:buFont typeface="Karla"/>
              <a:buChar char="■"/>
              <a:defRPr lang="en-US" dirty="0">
                <a:latin typeface="Karla"/>
              </a:defRPr>
            </a:lvl3pPr>
            <a:lvl4pPr marL="1828800" lvl="3" indent="-317499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00000"/>
              <a:buFont typeface="Karla"/>
              <a:buChar char="●"/>
              <a:defRPr lang="en-US" dirty="0">
                <a:latin typeface="Karla"/>
              </a:defRPr>
            </a:lvl4pPr>
            <a:lvl5pPr marL="2286000" lvl="4" indent="-317499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00000"/>
              <a:buFont typeface="Karla"/>
              <a:buChar char="○"/>
              <a:defRPr lang="en-US" dirty="0">
                <a:latin typeface="Karla"/>
              </a:defRPr>
            </a:lvl5pPr>
            <a:lvl6pPr marL="2743200" lvl="5" indent="-317499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00000"/>
              <a:buFont typeface="Karla"/>
              <a:buChar char="■"/>
              <a:defRPr lang="en-US" dirty="0">
                <a:latin typeface="Karla"/>
              </a:defRPr>
            </a:lvl6pPr>
            <a:lvl7pPr marL="3200400" lvl="6" indent="-317499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00000"/>
              <a:buFont typeface="Karla"/>
              <a:buChar char="●"/>
              <a:defRPr lang="en-US" dirty="0">
                <a:latin typeface="Karla"/>
              </a:defRPr>
            </a:lvl7pPr>
            <a:lvl8pPr marL="3657600" lvl="7" indent="-317499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00000"/>
              <a:buFont typeface="Karla"/>
              <a:buChar char="○"/>
              <a:defRPr lang="en-US" dirty="0">
                <a:latin typeface="Karla"/>
              </a:defRPr>
            </a:lvl8pPr>
            <a:lvl9pPr marL="4114800" lvl="8" indent="-317499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ct val="100000"/>
              <a:buFont typeface="Karla"/>
              <a:buChar char="■"/>
              <a:defRPr lang="en-US" dirty="0">
                <a:latin typeface="Karla"/>
              </a:defRPr>
            </a:lvl9pPr>
          </a:lstStyle>
          <a:p>
            <a:endParaRPr lang="en-US" dirty="0"/>
          </a:p>
        </p:txBody>
      </p:sp>
      <p:sp>
        <p:nvSpPr>
          <p:cNvPr id="3" name="Google Shape;28;p7">
            <a:extLst>
              <a:ext uri="{9D22D21C-0FBE-42A3-90C7-C62F30DE6E8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19FC923-BD8D-443D-B64E-46F06F3A4A2E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4914900" y="540000"/>
            <a:ext cx="3162300" cy="572700"/>
          </a:xfrm>
          <a:prstGeom prst="rect">
            <a:avLst/>
          </a:prstGeom>
        </p:spPr>
        <p:txBody>
          <a:bodyPr spcFirstLastPara="1" wrap="square" lIns="91425" tIns="91425" rIns="91425" bIns="91425" rtlCol="0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ct val="100000"/>
              <a:buFont typeface="Rubik ExtraBold"/>
              <a:buNone/>
              <a:defRPr lang="en-US" dirty="0">
                <a:latin typeface="Rubik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ct val="100000"/>
              <a:buFont typeface="Rubik Black"/>
              <a:buNone/>
              <a:defRPr lang="en-US" dirty="0">
                <a:latin typeface="Rubik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ct val="100000"/>
              <a:buFont typeface="Rubik Black"/>
              <a:buNone/>
              <a:defRPr lang="en-US" dirty="0">
                <a:latin typeface="Rubik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ct val="100000"/>
              <a:buFont typeface="Rubik Black"/>
              <a:buNone/>
              <a:defRPr lang="en-US" dirty="0">
                <a:latin typeface="Rubik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ct val="100000"/>
              <a:buFont typeface="Rubik Black"/>
              <a:buNone/>
              <a:defRPr lang="en-US" dirty="0">
                <a:latin typeface="Rubik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ct val="100000"/>
              <a:buFont typeface="Rubik Black"/>
              <a:buNone/>
              <a:defRPr lang="en-US" dirty="0">
                <a:latin typeface="Rubik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ct val="100000"/>
              <a:buFont typeface="Rubik Black"/>
              <a:buNone/>
              <a:defRPr lang="en-US" dirty="0">
                <a:latin typeface="Rubik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ct val="100000"/>
              <a:buFont typeface="Rubik Black"/>
              <a:buNone/>
              <a:defRPr lang="en-US" dirty="0">
                <a:latin typeface="Rubik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ct val="100000"/>
              <a:buFont typeface="Rubik Black"/>
              <a:buNone/>
              <a:defRPr lang="en-US" dirty="0">
                <a:latin typeface="Rubik Black"/>
              </a:defRPr>
            </a:lvl9pPr>
          </a:lstStyle>
          <a:p>
            <a:endParaRPr lang="en-US" dirty="0"/>
          </a:p>
        </p:txBody>
      </p:sp>
    </p:spTree>
    <p:extLst>
      <p:ext uri="{51D84AFB-C8B8-4527-A1AA-93DA07B41CC8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0934628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B963DBA6-4D03-4460-958A-BFE503F5DC3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1783031-77D2-41BF-8716-10BEB36D0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E906011-9E00-455C-8ADE-B5BD0470EDA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C17C170-D11A-4325-9755-131AF5FF8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4">
            <a:extLst>
              <a:ext uri="{58187CE1-10A5-4BDF-8B3B-CE1FDB7D1CC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A0519C5-C26F-43E7-92AA-7BC706B2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5" name="Footer Placeholder 3">
            <a:extLst>
              <a:ext uri="{B5BD1056-175B-441A-9C2A-DAA919C0DE3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EE38CF0-6AC5-416B-BC05-4FCF52110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6" name="Date Placeholder 1">
            <a:extLst>
              <a:ext uri="{728FE327-2710-419E-9B1D-DBB53FD10E9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D3FE8BA-9266-4BED-93C4-563A1227A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extLst>
      <p:ext uri="{66690FEA-4F18-40CF-8CC4-9CB230576CFE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0934628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7739B2D0-9DA1-49BA-9059-CDD9E5ECDC9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0C4BD3F-AB01-49EB-86DF-4436C7B70B3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62000" y="2192059"/>
            <a:ext cx="7620000" cy="51181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lvl="0" indent="0">
              <a:lnSpc>
                <a:spcPct val="100000"/>
              </a:lnSpc>
              <a:buNone/>
              <a:defRPr lang="en-US" sz="1400" b="0" i="0" dirty="0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1">
            <a:extLst>
              <a:ext uri="{93F3E939-7FED-487D-AB2F-D71B58B4F94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339041E-78EE-4059-9699-873FDE755A04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762000" y="2735662"/>
            <a:ext cx="7620000" cy="882263"/>
          </a:xfrm>
          <a:prstGeom prst="rect">
            <a:avLst/>
          </a:prstGeom>
        </p:spPr>
        <p:txBody>
          <a:bodyPr rtlCol="0" anchor="t"/>
          <a:lstStyle>
            <a:lvl1pPr lvl="0">
              <a:defRPr lang="en-US" sz="40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4F5C39BD-E2EB-4953-A301-3B873CFE711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1B95155-3F57-419A-B0CB-92E492F8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  <p:sp>
        <p:nvSpPr>
          <p:cNvPr id="5" name="Footer Placeholder 4">
            <a:extLst>
              <a:ext uri="{845A1745-74E6-420B-8E92-607E99B2FA1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CD1C39A-1A4C-4318-A838-AD3CF6C43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6" name="Date Placeholder 3">
            <a:extLst>
              <a:ext uri="{ED4714BB-A98E-4136-9EFD-71C03B5187F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464D32C-D032-43C3-8315-83F1F416B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Date</a:t>
            </a:r>
          </a:p>
        </p:txBody>
      </p:sp>
    </p:spTree>
    <p:extLst>
      <p:ext uri="{B0C49426-9AE5-4216-94FC-9D745040A9A2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0934628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933F487F-B244-4EAF-9C8E-EEC384A67E4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4655D97-DF2E-4C93-9D1F-A0B7B855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21F5B694-C9F0-4432-838F-69D068786D7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036AE21-E03C-43F9-BD92-7A3780C13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E6400710-300B-4B60-8570-3E9994E3A18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EB5115A-8A07-4408-8B31-6BB718F8CE5E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4752975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>
            <a:extLst>
              <a:ext uri="{77F7E6C1-A9E2-474A-A0B4-CD599581CCA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BA1B9B9-4DA1-4654-9D7E-58A286ADF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6" name="Footer Placeholder 5">
            <a:extLst>
              <a:ext uri="{6B18CDA0-B55E-4AE3-A469-2A222C66E01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7542B45-62DA-43C6-AE8A-C91661364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7" name="Date Placeholder 4">
            <a:extLst>
              <a:ext uri="{7C2B35CC-F681-4ECE-8CAD-456FD03629C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17C3597-6683-41B5-AAB2-FA1D617EA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extLst>
      <p:ext uri="{109B1697-59C0-498D-879B-6511693AB49B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0934628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A449FEF6-A9AF-45EF-AD28-6F2297B434B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0A79377-8139-4EC1-906D-26F282625B55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62000" y="1400175"/>
            <a:ext cx="3619500" cy="540644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lvl="0" indent="0">
              <a:buNone/>
              <a:defRPr lang="en-US" sz="1600" b="0" i="0" cap="none" dirty="0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2000" b="1" dirty="0">
                <a:latin typeface="+mn-lt"/>
              </a:defRPr>
            </a:lvl2pPr>
            <a:lvl3pPr marL="914400" lvl="2" indent="0">
              <a:buNone/>
              <a:defRPr lang="en-US" sz="1800" b="1" dirty="0">
                <a:latin typeface="+mn-lt"/>
              </a:defRPr>
            </a:lvl3pPr>
            <a:lvl4pPr marL="1371600" lvl="3" indent="0">
              <a:buNone/>
              <a:defRPr lang="en-US" sz="1600" b="1" dirty="0">
                <a:latin typeface="+mn-lt"/>
              </a:defRPr>
            </a:lvl4pPr>
            <a:lvl5pPr marL="1828800" lvl="4" indent="0">
              <a:buNone/>
              <a:defRPr lang="en-US" sz="1600" b="1" dirty="0">
                <a:latin typeface="+mn-lt"/>
              </a:defRPr>
            </a:lvl5pPr>
            <a:lvl6pPr marL="2286000" lvl="5" indent="0">
              <a:buNone/>
              <a:defRPr lang="en-US" sz="1600" b="1" dirty="0">
                <a:latin typeface="+mn-lt"/>
              </a:defRPr>
            </a:lvl6pPr>
            <a:lvl7pPr marL="2743200" lvl="6" indent="0">
              <a:buNone/>
              <a:defRPr lang="en-US" sz="1600" b="1" dirty="0">
                <a:latin typeface="+mn-lt"/>
              </a:defRPr>
            </a:lvl7pPr>
            <a:lvl8pPr marL="3200400" lvl="7" indent="0">
              <a:buNone/>
              <a:defRPr lang="en-US" sz="1600" b="1" dirty="0">
                <a:latin typeface="+mn-lt"/>
              </a:defRPr>
            </a:lvl8pPr>
            <a:lvl9pPr marL="3657600" lvl="8" indent="0">
              <a:buNone/>
              <a:defRPr lang="en-US" sz="16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4">
            <a:extLst>
              <a:ext uri="{218FA651-C668-40C3-B7ED-D40CC3EB0CF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FF997A7-339D-4085-84FB-AC615B9EB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4717" y="1400175"/>
            <a:ext cx="3619500" cy="540644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lvl="0" indent="0">
              <a:buNone/>
              <a:defRPr lang="en-US" sz="1600" b="0" i="0" cap="none" dirty="0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2000" b="1" dirty="0">
                <a:latin typeface="+mn-lt"/>
              </a:defRPr>
            </a:lvl2pPr>
            <a:lvl3pPr marL="914400" lvl="2" indent="0">
              <a:buNone/>
              <a:defRPr lang="en-US" sz="1800" b="1" dirty="0">
                <a:latin typeface="+mn-lt"/>
              </a:defRPr>
            </a:lvl3pPr>
            <a:lvl4pPr marL="1371600" lvl="3" indent="0">
              <a:buNone/>
              <a:defRPr lang="en-US" sz="1600" b="1" dirty="0">
                <a:latin typeface="+mn-lt"/>
              </a:defRPr>
            </a:lvl4pPr>
            <a:lvl5pPr marL="1828800" lvl="4" indent="0">
              <a:buNone/>
              <a:defRPr lang="en-US" sz="1600" b="1" dirty="0">
                <a:latin typeface="+mn-lt"/>
              </a:defRPr>
            </a:lvl5pPr>
            <a:lvl6pPr marL="2286000" lvl="5" indent="0">
              <a:buNone/>
              <a:defRPr lang="en-US" sz="1600" b="1" dirty="0">
                <a:latin typeface="+mn-lt"/>
              </a:defRPr>
            </a:lvl6pPr>
            <a:lvl7pPr marL="2743200" lvl="6" indent="0">
              <a:buNone/>
              <a:defRPr lang="en-US" sz="1600" b="1" dirty="0">
                <a:latin typeface="+mn-lt"/>
              </a:defRPr>
            </a:lvl7pPr>
            <a:lvl8pPr marL="3200400" lvl="7" indent="0">
              <a:buNone/>
              <a:defRPr lang="en-US" sz="1600" b="1" dirty="0">
                <a:latin typeface="+mn-lt"/>
              </a:defRPr>
            </a:lvl8pPr>
            <a:lvl9pPr marL="3657600" lvl="8" indent="0">
              <a:buNone/>
              <a:defRPr lang="en-US" sz="16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53D3D569-E05C-4C19-9CE4-9B0CD4FDEDC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B5526AB-8A05-4CF5-B6AB-6EAE06D6F7F4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762000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5685F073-1B05-45A0-B3EE-9A24D53FE59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0B18A71-2338-495B-9D57-E522CA8116C7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0D2B3431-FDDA-4960-A00C-505A24AC6D9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563D449-10F3-44CE-9567-8D27A78EB5DF}"/>
              </a:ext>
            </a:extLst>
          </p:cNvPr>
          <p:cNvSpPr>
            <a:spLocks noGrp="1"/>
          </p:cNvSpPr>
          <p:nvPr>
            <p:ph idx="4"/>
          </p:nvPr>
        </p:nvSpPr>
        <p:spPr>
          <a:xfrm>
            <a:off x="4751443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>
            <a:extLst>
              <a:ext uri="{0F8C65B6-2DE7-428C-A994-F0685D25980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1CBADEA-484D-4431-B859-C36E38051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  <p:sp>
        <p:nvSpPr>
          <p:cNvPr id="8" name="Footer Placeholder 5">
            <a:extLst>
              <a:ext uri="{B33DE86F-54DF-4C08-BB50-3D98169E588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ADAFFDF-92F7-4362-8502-D25A503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6">
            <a:extLst>
              <a:ext uri="{0DE50BAF-7776-402B-AA4F-05C0C636AE9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37E2A25-60CE-4DF2-AE9D-81063E0E6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</p:spTree>
    <p:extLst>
      <p:ext uri="{45D210CD-9ED9-4284-A27D-619F09EBA649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0934628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EB6A5078-D7E9-4299-85F2-0523903E899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836C5A2-57F5-410B-B15A-9FEF1388E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914525"/>
            <a:ext cx="7620000" cy="857250"/>
          </a:xfrm>
        </p:spPr>
        <p:txBody>
          <a:bodyPr rtlCol="0" anchor="ctr"/>
          <a:lstStyle>
            <a:lvl1pPr lvl="0" algn="ctr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3">
            <a:extLst>
              <a:ext uri="{26F64948-6BDA-47D0-B094-AB023A17D60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0A359B6-81E3-4445-B3CA-CE76D1023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4" name="Footer Placeholder 2">
            <a:extLst>
              <a:ext uri="{BDABC4DB-E310-416F-9DD1-C36EAF1452F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D2D706D-D19E-4341-B807-6DDDE623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5" name="Date Placeholder 1">
            <a:extLst>
              <a:ext uri="{AAE31F19-B1C2-4FD7-9E8B-2CCF9D9ABC4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A63AFFC-68D9-4DEF-A7B9-55BB87E4A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extLst>
      <p:ext uri="{858D6971-69E4-49E9-A6FE-E8CCE2084D2C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0934628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111011C-942E-4AAE-839E-F43D9410D5F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69DC123-7944-44C6-8641-588FE8CF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3" name="Footer Placeholder 2">
            <a:extLst>
              <a:ext uri="{AD5F142C-97C4-4BBF-808B-3B7611E4E89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E107AC0-4D92-43EC-81A3-F5AB96019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4" name="Date Placeholder 1">
            <a:extLst>
              <a:ext uri="{96F32741-99CC-4538-B693-AEC9DA920B0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90D7D7C-09B8-4C35-9E76-C43872F79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extLst>
      <p:ext uri="{8F23F2F9-C572-4A06-A77D-4BD2D247458D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0934628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D1C91AFF-9685-4FD4-B385-9AE8BD62F17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973EA89-9514-43D5-BD9A-5388C6F66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3">
            <a:extLst>
              <a:ext uri="{D6EA171B-9AA9-4ABE-BEDA-726BC3B39C5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2608AEB-C086-4373-8A73-1E7D6D018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455900"/>
            <a:ext cx="2822399" cy="2984400"/>
          </a:xfrm>
        </p:spPr>
        <p:txBody>
          <a:bodyPr lIns="91440" tIns="93600" rIns="91440" bIns="45720" rtlCol="0" anchor="t">
            <a:normAutofit/>
          </a:bodyPr>
          <a:lstStyle>
            <a:lvl1pPr marL="0" lvl="0" indent="0">
              <a:lnSpc>
                <a:spcPct val="100000"/>
              </a:lnSpc>
              <a:buNone/>
              <a:defRPr lang="en-US" b="0" dirty="0">
                <a:latin typeface="+mn-lt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5DC29C47-6FBE-4766-94CB-BBF9CC69BE0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8CA9568-A39A-4CE8-B053-CFD0CA891435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3776758" y="1447800"/>
            <a:ext cx="4605242" cy="300037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>
            <a:extLst>
              <a:ext uri="{A40E6657-F541-4969-9690-BA7749324D9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8472764-2540-4255-9A85-1D082D407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6" name="Footer Placeholder 2">
            <a:extLst>
              <a:ext uri="{0A8DDAB7-F254-449D-BBB6-21A9EB1D075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0E863B4-4E5F-427B-972A-C5B7340A5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7" name="Date Placeholder 1">
            <a:extLst>
              <a:ext uri="{4219707C-D0F1-48F2-B373-260191E5E47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CB166E6-FCB9-4377-B23D-D0ADD090F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extLst>
      <p:ext uri="{B6CC36F1-FCFE-4C92-B192-A345B1262D43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0934628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007AF99D-DFD5-4200-9AEF-55452F1EE9A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4A1B5AD-4501-4C22-B711-CA56D4F3B8B2}"/>
              </a:ext>
            </a:extLst>
          </p:cNvPr>
          <p:cNvSpPr/>
          <p:nvPr/>
        </p:nvSpPr>
        <p:spPr>
          <a:xfrm>
            <a:off x="3718307" y="1437411"/>
            <a:ext cx="4663693" cy="3037029"/>
          </a:xfrm>
          <a:prstGeom prst="rect">
            <a:avLst/>
          </a:prstGeom>
          <a:noFill/>
          <a:ln w="6350" cap="flat">
            <a:solidFill>
              <a:schemeClr val="bg1">
                <a:lumMod val="7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" name="Title 1">
            <a:extLst>
              <a:ext uri="{E1D48150-5EA3-49D4-BAA9-EABCA77745B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55B3EAB-AF5C-4537-A07D-5B3D2C852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1079D6CD-380C-40D3-9093-414606FC87B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D0FCB13-CD3E-479B-96F7-F0E0112C2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455900"/>
            <a:ext cx="2822399" cy="2984400"/>
          </a:xfrm>
        </p:spPr>
        <p:txBody>
          <a:bodyPr lIns="91440" tIns="93600" rIns="91440" bIns="45720" rtlCol="0" anchor="t">
            <a:normAutofit/>
          </a:bodyPr>
          <a:lstStyle>
            <a:lvl1pPr marL="0" lvl="0" indent="0">
              <a:lnSpc>
                <a:spcPct val="100000"/>
              </a:lnSpc>
              <a:buNone/>
              <a:defRPr lang="en-US" b="0" dirty="0">
                <a:latin typeface="+mn-lt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Picture Placeholder 2">
            <a:extLst>
              <a:ext uri="{796BD8E1-AA41-4064-AD20-5FAF571C8ED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A63FEE7-2ABF-4206-9E73-D3A38826AD06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775220" y="1492944"/>
            <a:ext cx="4543283" cy="2925962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4">
            <a:extLst>
              <a:ext uri="{BF8A4C77-6DAC-4A51-8FD1-83C6A056CA6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A65293A-F5A7-49D8-924A-AF7BF9662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7" name="Footer Placeholder 3">
            <a:extLst>
              <a:ext uri="{BD5456D9-CDDB-42D9-AA42-E9220F29B88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FEDDDFD-75E1-4848-A267-FEBA2AC4C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8" name="Date Placeholder 1">
            <a:extLst>
              <a:ext uri="{5E2C33AA-2A43-47E3-B769-66FA5353E13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8F8D210-6F02-4F70-8E0C-9C968CFD1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extLst>
      <p:ext uri="{BE2E1059-6EBE-42EB-AA2B-0F5A0F8E894C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0934628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 hidden="1">
            <a:extLst>
              <a:ext uri="{15AD86F3-FC95-4CE8-8659-7A236B46C35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2A962EC-A86D-4CE3-BECA-29E9B912D784}"/>
              </a:ext>
            </a:extLst>
          </p:cNvPr>
          <p:cNvSpPr txBox="1">
            <a:spLocks noGrp="1"/>
          </p:cNvSpPr>
          <p:nvPr/>
        </p:nvSpPr>
        <p:spPr>
          <a:xfrm>
            <a:off x="6123448" y="4771233"/>
            <a:ext cx="2133600" cy="273844"/>
          </a:xfrm>
          <a:prstGeom prst="rect">
            <a:avLst/>
          </a:prstGeom>
          <a:effectLst/>
        </p:spPr>
        <p:txBody>
          <a:bodyPr lIns="91440" tIns="45720" rIns="91440" bIns="45720" numCol="1" spcCol="0" rtlCol="0" anchor="ctr"/>
          <a:lstStyle>
            <a:lvl1pPr marL="0" lvl="0" algn="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&lt;#&gt;</a:t>
            </a:r>
          </a:p>
        </p:txBody>
      </p:sp>
      <p:sp>
        <p:nvSpPr>
          <p:cNvPr id="3" name="Footer Placeholder 4" hidden="1">
            <a:extLst>
              <a:ext uri="{8FDFBA07-FFAA-4702-BC79-04A1E82D69A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79DB1E4-CB23-44B4-B7A4-DB1C3AB54ECA}"/>
              </a:ext>
            </a:extLst>
          </p:cNvPr>
          <p:cNvSpPr txBox="1">
            <a:spLocks noGrp="1"/>
          </p:cNvSpPr>
          <p:nvPr/>
        </p:nvSpPr>
        <p:spPr>
          <a:xfrm>
            <a:off x="3124200" y="4771233"/>
            <a:ext cx="2895600" cy="273844"/>
          </a:xfrm>
          <a:prstGeom prst="rect">
            <a:avLst/>
          </a:prstGeom>
          <a:effectLst/>
        </p:spPr>
        <p:txBody>
          <a:bodyPr lIns="91440" tIns="45720" rIns="91440" bIns="45720" numCol="1" spcCol="0" rtlCol="0" anchor="ctr"/>
          <a:lstStyle>
            <a:lvl1pPr marL="0" lvl="0" algn="ct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ct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Footer</a:t>
            </a:r>
          </a:p>
        </p:txBody>
      </p:sp>
      <p:sp>
        <p:nvSpPr>
          <p:cNvPr id="4" name="Date Placeholder 3" hidden="1">
            <a:extLst>
              <a:ext uri="{C6E48706-23E4-41DD-9FE6-C8B128CB8E9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32F6CEA-E02F-441C-9A96-7E2B735B70BC}"/>
              </a:ext>
            </a:extLst>
          </p:cNvPr>
          <p:cNvSpPr txBox="1">
            <a:spLocks noGrp="1"/>
          </p:cNvSpPr>
          <p:nvPr/>
        </p:nvSpPr>
        <p:spPr>
          <a:xfrm>
            <a:off x="894633" y="4771233"/>
            <a:ext cx="2133600" cy="273844"/>
          </a:xfrm>
          <a:prstGeom prst="rect">
            <a:avLst/>
          </a:prstGeom>
          <a:effectLst/>
        </p:spPr>
        <p:txBody>
          <a:bodyPr lIns="91440" tIns="45720" rIns="91440" bIns="45720" numCol="1" spcCol="0" rtlCol="0" anchor="ctr"/>
          <a:lstStyle>
            <a:lvl1pPr marL="0" lvl="0" algn="l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l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Date</a:t>
            </a:r>
          </a:p>
        </p:txBody>
      </p:sp>
      <p:sp>
        <p:nvSpPr>
          <p:cNvPr id="5" name="Slide Number Placeholder 5" hidden="1">
            <a:extLst>
              <a:ext uri="{62E7551A-52D0-4DA5-A5DF-5995D5BF675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6B511EC-8420-4666-947E-1D6E27D16B10}"/>
              </a:ext>
            </a:extLst>
          </p:cNvPr>
          <p:cNvSpPr txBox="1">
            <a:spLocks noGrp="1"/>
          </p:cNvSpPr>
          <p:nvPr/>
        </p:nvSpPr>
        <p:spPr>
          <a:xfrm>
            <a:off x="6123448" y="4771233"/>
            <a:ext cx="2133600" cy="273844"/>
          </a:xfrm>
          <a:prstGeom prst="rect">
            <a:avLst/>
          </a:prstGeom>
          <a:effectLst/>
        </p:spPr>
        <p:txBody>
          <a:bodyPr lIns="91440" tIns="45720" rIns="91440" bIns="45720" numCol="1" spcCol="0" rtlCol="0" anchor="ctr"/>
          <a:lstStyle>
            <a:lvl1pPr marL="0" lvl="0" algn="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&lt;#&gt;</a:t>
            </a:r>
          </a:p>
        </p:txBody>
      </p:sp>
      <p:sp>
        <p:nvSpPr>
          <p:cNvPr id="6" name="Footer Placeholder 4" hidden="1">
            <a:extLst>
              <a:ext uri="{43FF4A46-CC6F-4E19-B282-4A688D474C1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7EB3C4B-5EC9-4773-9B08-947B991924D8}"/>
              </a:ext>
            </a:extLst>
          </p:cNvPr>
          <p:cNvSpPr txBox="1">
            <a:spLocks noGrp="1"/>
          </p:cNvSpPr>
          <p:nvPr/>
        </p:nvSpPr>
        <p:spPr>
          <a:xfrm>
            <a:off x="3124200" y="4771233"/>
            <a:ext cx="2895600" cy="273844"/>
          </a:xfrm>
          <a:prstGeom prst="rect">
            <a:avLst/>
          </a:prstGeom>
          <a:effectLst/>
        </p:spPr>
        <p:txBody>
          <a:bodyPr lIns="91440" tIns="45720" rIns="91440" bIns="45720" numCol="1" spcCol="0" rtlCol="0" anchor="ctr"/>
          <a:lstStyle>
            <a:lvl1pPr marL="0" lvl="0" algn="ct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ct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Footer</a:t>
            </a:r>
          </a:p>
        </p:txBody>
      </p:sp>
      <p:sp>
        <p:nvSpPr>
          <p:cNvPr id="7" name="Date Placeholder 3" hidden="1">
            <a:extLst>
              <a:ext uri="{F9E05439-2261-41A6-9669-DE5D057FA42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7794C11-51BB-4BD0-AB07-08186A18303B}"/>
              </a:ext>
            </a:extLst>
          </p:cNvPr>
          <p:cNvSpPr txBox="1">
            <a:spLocks noGrp="1"/>
          </p:cNvSpPr>
          <p:nvPr/>
        </p:nvSpPr>
        <p:spPr>
          <a:xfrm>
            <a:off x="894633" y="4771233"/>
            <a:ext cx="2133600" cy="273844"/>
          </a:xfrm>
          <a:prstGeom prst="rect">
            <a:avLst/>
          </a:prstGeom>
          <a:effectLst/>
        </p:spPr>
        <p:txBody>
          <a:bodyPr lIns="91440" tIns="45720" rIns="91440" bIns="45720" numCol="1" spcCol="0" rtlCol="0" anchor="ctr"/>
          <a:lstStyle>
            <a:lvl1pPr marL="0" lvl="0" algn="l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l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Date</a:t>
            </a:r>
          </a:p>
        </p:txBody>
      </p:sp>
      <p:sp>
        <p:nvSpPr>
          <p:cNvPr id="8" name="Slide Number Placeholder 5" hidden="1">
            <a:extLst>
              <a:ext uri="{D2221BB7-0970-4C49-AA5F-3431BF16C29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7086E84-42D6-41EE-98C7-1C3FDF4D1E78}"/>
              </a:ext>
            </a:extLst>
          </p:cNvPr>
          <p:cNvSpPr txBox="1">
            <a:spLocks noGrp="1"/>
          </p:cNvSpPr>
          <p:nvPr/>
        </p:nvSpPr>
        <p:spPr>
          <a:xfrm>
            <a:off x="6123448" y="4771233"/>
            <a:ext cx="2133600" cy="273844"/>
          </a:xfrm>
          <a:prstGeom prst="rect">
            <a:avLst/>
          </a:prstGeom>
          <a:effectLst/>
        </p:spPr>
        <p:txBody>
          <a:bodyPr lIns="91440" tIns="45720" rIns="91440" bIns="45720" numCol="1" spcCol="0" rtlCol="0" anchor="ctr"/>
          <a:lstStyle>
            <a:lvl1pPr marL="0" lvl="0" algn="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&lt;#&gt;</a:t>
            </a:r>
          </a:p>
        </p:txBody>
      </p:sp>
      <p:sp>
        <p:nvSpPr>
          <p:cNvPr id="9" name="Footer Placeholder 4" hidden="1">
            <a:extLst>
              <a:ext uri="{25B56A9C-19A1-4663-BEA9-9D68FCF8F99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88D7D85-DEAE-4F34-B0B3-AD8CB544C6E5}"/>
              </a:ext>
            </a:extLst>
          </p:cNvPr>
          <p:cNvSpPr txBox="1">
            <a:spLocks noGrp="1"/>
          </p:cNvSpPr>
          <p:nvPr/>
        </p:nvSpPr>
        <p:spPr>
          <a:xfrm>
            <a:off x="3124200" y="4771233"/>
            <a:ext cx="2895600" cy="273844"/>
          </a:xfrm>
          <a:prstGeom prst="rect">
            <a:avLst/>
          </a:prstGeom>
          <a:effectLst/>
        </p:spPr>
        <p:txBody>
          <a:bodyPr lIns="91440" tIns="45720" rIns="91440" bIns="45720" numCol="1" spcCol="0" rtlCol="0" anchor="ctr"/>
          <a:lstStyle>
            <a:lvl1pPr marL="0" lvl="0" algn="ct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ct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Footer</a:t>
            </a:r>
          </a:p>
        </p:txBody>
      </p:sp>
      <p:sp>
        <p:nvSpPr>
          <p:cNvPr id="10" name="Date Placeholder 3" hidden="1">
            <a:extLst>
              <a:ext uri="{63D9AC3C-5FE1-4DB7-87BF-4EC0DC4A43A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561ADA2-964D-484B-8D1F-C2106DD8E0CD}"/>
              </a:ext>
            </a:extLst>
          </p:cNvPr>
          <p:cNvSpPr txBox="1">
            <a:spLocks noGrp="1"/>
          </p:cNvSpPr>
          <p:nvPr/>
        </p:nvSpPr>
        <p:spPr>
          <a:xfrm>
            <a:off x="894633" y="4771233"/>
            <a:ext cx="2133600" cy="273844"/>
          </a:xfrm>
          <a:prstGeom prst="rect">
            <a:avLst/>
          </a:prstGeom>
          <a:effectLst/>
        </p:spPr>
        <p:txBody>
          <a:bodyPr lIns="91440" tIns="45720" rIns="91440" bIns="45720" numCol="1" spcCol="0" rtlCol="0" anchor="ctr"/>
          <a:lstStyle>
            <a:lvl1pPr marL="0" lvl="0" algn="l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l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Date</a:t>
            </a:r>
          </a:p>
        </p:txBody>
      </p:sp>
      <p:sp>
        <p:nvSpPr>
          <p:cNvPr id="11" name="Title Placeholder 1">
            <a:extLst>
              <a:ext uri="{EA6F324D-E6E1-486A-BCC2-74C4E3226F4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B7AFA82-EF69-4B21-B64B-C0365D3A7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49045"/>
            <a:ext cx="7620000" cy="857250"/>
          </a:xfrm>
          <a:prstGeom prst="rect">
            <a:avLst/>
          </a:prstGeom>
        </p:spPr>
        <p:txBody>
          <a:bodyPr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A5CAD747-F27C-443D-BFFD-FCFA7E70E78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CFD46B6-92C3-4A7D-B757-52DF06687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428750"/>
            <a:ext cx="7620000" cy="3048000"/>
          </a:xfrm>
          <a:prstGeom prst="rect">
            <a:avLst/>
          </a:prstGeom>
        </p:spPr>
        <p:txBody>
          <a:bodyPr lIns="91440" tIns="9360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5BD9A15C-8696-42D1-926A-096C6AE3586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58C3C50-4208-4F5F-AC1D-2FBB90F66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7815" y="4695033"/>
            <a:ext cx="613018" cy="285750"/>
          </a:xfrm>
          <a:prstGeom prst="rect">
            <a:avLst/>
          </a:prstGeom>
        </p:spPr>
        <p:txBody>
          <a:bodyPr lIns="91440" tIns="45720" rIns="91440" bIns="45720" rtlCol="0" anchor="ctr"/>
          <a:lstStyle>
            <a:lvl1pPr lvl="0" algn="r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&lt;#&gt;</a:t>
            </a:r>
          </a:p>
        </p:txBody>
      </p:sp>
      <p:sp>
        <p:nvSpPr>
          <p:cNvPr id="14" name="Footer Placeholder 4">
            <a:extLst>
              <a:ext uri="{A8FE6A9D-83D7-4B7D-808F-E6FAA900C1D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996C3B7-2480-496D-B804-3EEDB5098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550" y="4686300"/>
            <a:ext cx="5181600" cy="285750"/>
          </a:xfrm>
          <a:prstGeom prst="rect">
            <a:avLst/>
          </a:prstGeom>
        </p:spPr>
        <p:txBody>
          <a:bodyPr lIns="91440" tIns="45720" rIns="91440" bIns="45720" rtlCol="0" anchor="ctr"/>
          <a:lstStyle>
            <a:lvl1pPr lvl="0" algn="ctr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15" name="Date Placeholder 3">
            <a:extLst>
              <a:ext uri="{392EBF6B-8703-41D0-9AAE-CE612445146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3D3AAEF-25D3-4ECD-8C8E-FF07B140FA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695033"/>
            <a:ext cx="1639570" cy="285750"/>
          </a:xfrm>
          <a:prstGeom prst="rect">
            <a:avLst/>
          </a:prstGeom>
        </p:spPr>
        <p:txBody>
          <a:bodyPr lIns="91440" tIns="45720" rIns="91440" bIns="45720" rtlCol="0" anchor="ctr"/>
          <a:lstStyle>
            <a:lvl1pPr lvl="0" algn="l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ftr="0" dt="0"/>
  <p:txStyles>
    <p:titleStyle>
      <a:lvl1pPr lvl="0" algn="l" rtl="0">
        <a:lnSpc>
          <a:spcPct val="100000"/>
        </a:lnSpc>
        <a:spcBef>
          <a:spcPct val="0"/>
        </a:spcBef>
        <a:buNone/>
        <a:defRPr lang="en-US" sz="3200" b="1" i="0" dirty="0">
          <a:solidFill>
            <a:schemeClr val="tx1"/>
          </a:solidFill>
          <a:latin typeface="+mj-lt"/>
        </a:defRPr>
      </a:lvl1pPr>
    </p:titleStyle>
    <p:bodyStyle>
      <a:lvl1pPr marL="342900" lvl="0" indent="-342900" algn="l" rtl="0">
        <a:spcBef>
          <a:spcPts val="1200"/>
        </a:spcBef>
        <a:buClr>
          <a:schemeClr val="accent1"/>
        </a:buClr>
        <a:buFont typeface="Arial"/>
        <a:buChar char="•"/>
        <a:defRPr lang="en-US" sz="1600" b="0" i="0" dirty="0">
          <a:solidFill>
            <a:schemeClr val="tx1"/>
          </a:solidFill>
          <a:latin typeface="+mn-lt"/>
        </a:defRPr>
      </a:lvl1pPr>
      <a:lvl2pPr marL="742950" lvl="1" indent="-28575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400" b="0" i="0" dirty="0">
          <a:solidFill>
            <a:schemeClr val="bg1">
              <a:lumMod val="50000"/>
            </a:schemeClr>
          </a:solidFill>
          <a:latin typeface="+mn-lt"/>
        </a:defRPr>
      </a:lvl2pPr>
      <a:lvl3pPr marL="1143000" lvl="2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200" b="0" i="0" dirty="0">
          <a:solidFill>
            <a:schemeClr val="bg1">
              <a:lumMod val="50000"/>
            </a:schemeClr>
          </a:solidFill>
          <a:latin typeface="+mn-lt"/>
        </a:defRPr>
      </a:lvl3pPr>
      <a:lvl4pPr marL="1600200" lvl="3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000" b="0" i="0" dirty="0">
          <a:solidFill>
            <a:schemeClr val="bg1">
              <a:lumMod val="50000"/>
            </a:schemeClr>
          </a:solidFill>
          <a:latin typeface="+mn-lt"/>
        </a:defRPr>
      </a:lvl4pPr>
      <a:lvl5pPr marL="2057400" lvl="4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5pPr>
      <a:lvl6pPr marL="2514600" lvl="5" indent="-228600" algn="l" rtl="0">
        <a:spcBef>
          <a:spcPct val="20000"/>
        </a:spcBef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6pPr>
      <a:lvl7pPr marL="2971800" lvl="6" indent="-228600" algn="l" rtl="0">
        <a:spcBef>
          <a:spcPct val="20000"/>
        </a:spcBef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7pPr>
      <a:lvl8pPr marL="3429000" lvl="7" indent="-228600" algn="l" rtl="0">
        <a:spcBef>
          <a:spcPct val="20000"/>
        </a:spcBef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8pPr>
      <a:lvl9pPr marL="3886200" lvl="8" indent="-228600" algn="l" rtl="0">
        <a:spcBef>
          <a:spcPct val="20000"/>
        </a:spcBef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9pPr>
    </p:bodyStyle>
    <p:otherStyle>
      <a:lvl1pPr marL="0" lvl="0" algn="l" rtl="0">
        <a:defRPr lang="en-US" sz="1800" dirty="0">
          <a:solidFill>
            <a:schemeClr val="tx1"/>
          </a:solidFill>
          <a:latin typeface="+mn-lt"/>
        </a:defRPr>
      </a:lvl1pPr>
      <a:lvl2pPr marL="457200" lvl="1" algn="l" rtl="0">
        <a:defRPr lang="en-US" sz="1800" dirty="0">
          <a:solidFill>
            <a:schemeClr val="tx1"/>
          </a:solidFill>
          <a:latin typeface="+mn-lt"/>
        </a:defRPr>
      </a:lvl2pPr>
      <a:lvl3pPr marL="914400" lvl="2" algn="l" rtl="0">
        <a:defRPr lang="en-US" sz="1800" dirty="0">
          <a:solidFill>
            <a:schemeClr val="tx1"/>
          </a:solidFill>
          <a:latin typeface="+mn-lt"/>
        </a:defRPr>
      </a:lvl3pPr>
      <a:lvl4pPr marL="1371600" lvl="3" algn="l" rtl="0">
        <a:defRPr lang="en-US" sz="1800" dirty="0">
          <a:solidFill>
            <a:schemeClr val="tx1"/>
          </a:solidFill>
          <a:latin typeface="+mn-lt"/>
        </a:defRPr>
      </a:lvl4pPr>
      <a:lvl5pPr marL="1828800" lvl="4" algn="l" rtl="0">
        <a:defRPr lang="en-US" sz="1800" dirty="0">
          <a:solidFill>
            <a:schemeClr val="tx1"/>
          </a:solidFill>
          <a:latin typeface="+mn-lt"/>
        </a:defRPr>
      </a:lvl5pPr>
      <a:lvl6pPr marL="2286000" lvl="5" algn="l" rtl="0">
        <a:defRPr lang="en-US" sz="1800" dirty="0">
          <a:solidFill>
            <a:schemeClr val="tx1"/>
          </a:solidFill>
          <a:latin typeface="+mn-lt"/>
        </a:defRPr>
      </a:lvl6pPr>
      <a:lvl7pPr marL="2743200" lvl="6" algn="l" rtl="0">
        <a:defRPr lang="en-US" sz="1800" dirty="0">
          <a:solidFill>
            <a:schemeClr val="tx1"/>
          </a:solidFill>
          <a:latin typeface="+mn-lt"/>
        </a:defRPr>
      </a:lvl7pPr>
      <a:lvl8pPr marL="3200400" lvl="7" algn="l" rtl="0">
        <a:defRPr lang="en-US" sz="1800" dirty="0">
          <a:solidFill>
            <a:schemeClr val="tx1"/>
          </a:solidFill>
          <a:latin typeface="+mn-lt"/>
        </a:defRPr>
      </a:lvl8pPr>
      <a:lvl9pPr marL="3657600" lvl="8" algn="l" rtl="0">
        <a:defRPr lang="en-US" sz="180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39E04BB-8DA4-491C-BADB-73A0FFDED3C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3E53A72-C7E5-4FF4-94CD-79480BC3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95350"/>
            <a:ext cx="6436176" cy="1378153"/>
          </a:xfrm>
        </p:spPr>
        <p:txBody>
          <a:bodyPr rtlCol="0"/>
          <a:lstStyle/>
          <a:p>
            <a:r>
              <a:rPr lang="en-US" sz="2800" dirty="0">
                <a:latin typeface="Söhne"/>
              </a:rPr>
              <a:t> ROLE OF A SPORTS SCIENTISTS IN THE MANAGEMENT OF SPORTS INJURIES. </a:t>
            </a:r>
          </a:p>
        </p:txBody>
      </p:sp>
      <p:sp>
        <p:nvSpPr>
          <p:cNvPr id="3" name="Subtitle 2">
            <a:extLst>
              <a:ext uri="{A10A073C-3ECB-46D8-BA00-DEA7A5DA1D3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EC550A2-D2CB-4B36-99FE-5E8A05304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3911" y="3524605"/>
            <a:ext cx="6436178" cy="494945"/>
          </a:xfrm>
        </p:spPr>
        <p:txBody>
          <a:bodyPr rtlCol="0"/>
          <a:lstStyle/>
          <a:p>
            <a:r>
              <a:rPr lang="en-US" dirty="0"/>
              <a:t>Dr Kiptolo Boit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CB3418-B26C-4CCE-A1C1-3B99373F502C}"/>
              </a:ext>
              <a:ext uri="{F39E04BB-8DA4-491C-BADB-73A0FFDED3C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3E53A72-C7E5-4FF4-94CD-79480BC3A760}"/>
              </a:ext>
            </a:extLst>
          </p:cNvPr>
          <p:cNvSpPr txBox="1">
            <a:spLocks/>
          </p:cNvSpPr>
          <p:nvPr/>
        </p:nvSpPr>
        <p:spPr>
          <a:xfrm>
            <a:off x="1353913" y="1882673"/>
            <a:ext cx="6436176" cy="1378153"/>
          </a:xfrm>
          <a:prstGeom prst="rect">
            <a:avLst/>
          </a:prstGeom>
        </p:spPr>
        <p:txBody>
          <a:bodyPr lIns="91440" tIns="45720" rIns="91440" bIns="45720" rtlCol="0" anchor="b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buNone/>
              <a:defRPr lang="en-US" sz="4400" b="1" i="0" dirty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öhne"/>
              </a:rPr>
              <a:t>The missing link in sports injury management in Kenya?</a:t>
            </a:r>
          </a:p>
        </p:txBody>
      </p:sp>
    </p:spTree>
    <p:extLst>
      <p:ext uri="{0CAB30AD-EDCA-4508-9274-E75D017ABC40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09346287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BE0EE3CE-B70C-4FCF-B6E2-D55A592FCF4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FEC9D92-77C1-476F-A725-2B1D1BB32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99" y="1647672"/>
            <a:ext cx="2015251" cy="1523723"/>
          </a:xfrm>
        </p:spPr>
        <p:txBody>
          <a:bodyPr rtlCol="0"/>
          <a:lstStyle/>
          <a:p>
            <a:r>
              <a:rPr lang="en-US" sz="2400" dirty="0"/>
              <a:t>Managing recovery, sleep and wellness</a:t>
            </a:r>
          </a:p>
        </p:txBody>
      </p:sp>
      <p:pic>
        <p:nvPicPr>
          <p:cNvPr id="3" name="Picture 2">
            <a:extLst>
              <a:ext uri="{6DCFD4D5-EE25-426E-AE32-9A81668368D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C7D99EA-46D0-4727-A8B5-724275F06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154" y="11353"/>
            <a:ext cx="3752608" cy="5143500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9467FFF0-2A19-436E-84AA-9DD925F69E3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4B265E8-C488-42F7-9DAD-1956F2D0C6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750" r="30870"/>
          <a:stretch>
            <a:fillRect/>
          </a:stretch>
        </p:blipFill>
        <p:spPr>
          <a:xfrm>
            <a:off x="6423012" y="909323"/>
            <a:ext cx="1828990" cy="3586715"/>
          </a:xfrm>
          <a:prstGeom prst="rect">
            <a:avLst/>
          </a:prstGeom>
          <a:noFill/>
        </p:spPr>
      </p:pic>
    </p:spTree>
    <p:extLst>
      <p:ext uri="{839E5C97-6A7F-47CF-9C90-32372248C390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09346287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CAD5205A-124D-44E5-8E12-FEC2D2CAC2A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A06FF64-7267-429C-9F92-B2D97F18A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5802"/>
            <a:ext cx="7853324" cy="885710"/>
          </a:xfrm>
        </p:spPr>
        <p:txBody>
          <a:bodyPr rtlCol="0"/>
          <a:lstStyle/>
          <a:p>
            <a:r>
              <a:rPr lang="en-US" dirty="0"/>
              <a:t>Policies around injury prevention and management </a:t>
            </a:r>
          </a:p>
        </p:txBody>
      </p:sp>
      <p:pic>
        <p:nvPicPr>
          <p:cNvPr id="3" name="Picture 2">
            <a:extLst>
              <a:ext uri="{A5D1032B-9361-4E66-BDCC-5E2A9C5C82B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40FCE47-FBE7-4B87-A348-0575CDB33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6" y="1204702"/>
            <a:ext cx="4048658" cy="3340141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B9367AB4-407F-4B3E-8E1B-492126AB37E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15244EE-7B80-4E76-B272-2560BEF91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730" y="977807"/>
            <a:ext cx="1891188" cy="2418692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788AC724-5B39-4401-B694-43940D40609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C9811FD-A13B-4FB6-BC5B-418C893EC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576" y="3181531"/>
            <a:ext cx="5668860" cy="1879434"/>
          </a:xfrm>
          <a:prstGeom prst="rect">
            <a:avLst/>
          </a:prstGeom>
          <a:noFill/>
        </p:spPr>
      </p:pic>
    </p:spTree>
    <p:extLst>
      <p:ext uri="{E110BC7B-12A4-480D-A147-0F38967D2FE6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0934628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12AA71F2-F9D5-43BF-B463-5DEF54A10D0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DBB1D66-A6D3-4DE1-BE12-EC6DBB55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Then what is the role of a sports scientist in the team setting? </a:t>
            </a:r>
          </a:p>
        </p:txBody>
      </p:sp>
      <p:pic>
        <p:nvPicPr>
          <p:cNvPr id="3" name="Picture 2">
            <a:extLst>
              <a:ext uri="{6896C18B-A7D6-4544-9C34-EB3E8D08615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47AD7DF-4DBD-43A4-9BBB-A8B23C19F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30" y="1241193"/>
            <a:ext cx="5142490" cy="3856872"/>
          </a:xfrm>
          <a:prstGeom prst="rect">
            <a:avLst/>
          </a:prstGeom>
          <a:noFill/>
        </p:spPr>
      </p:pic>
    </p:spTree>
    <p:extLst>
      <p:ext uri="{19808ABF-0B3E-4DAE-B4CE-099707CC003A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09346287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3;p37">
            <a:extLst>
              <a:ext uri="{FE59EDD6-1272-4F26-B2CA-33363CCA3F5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630F209-54DA-4DD8-B9BB-731D4ED7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799" y="2649597"/>
            <a:ext cx="4445098" cy="1098565"/>
          </a:xfrm>
          <a:prstGeom prst="rect">
            <a:avLst/>
          </a:prstGeom>
        </p:spPr>
        <p:txBody>
          <a:bodyPr spcFirstLastPara="1" wrap="square" lIns="91425" tIns="91425" rIns="91425" bIns="91425" rtlCol="0" anchor="t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chemeClr val="accent1"/>
                </a:solidFill>
                <a:latin typeface="League Spartan"/>
              </a:rPr>
              <a:t>END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chemeClr val="tx2"/>
                </a:solidFill>
                <a:latin typeface="League Spartan"/>
              </a:rPr>
              <a:t>0706807219</a:t>
            </a:r>
          </a:p>
        </p:txBody>
      </p:sp>
      <p:sp>
        <p:nvSpPr>
          <p:cNvPr id="3" name="Google Shape;264;p37">
            <a:extLst>
              <a:ext uri="{35B44204-059E-4A9E-AC25-4626ADBA414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E634E8A-8D74-40C3-BB6E-E4C45F32F2F5}"/>
              </a:ext>
            </a:extLst>
          </p:cNvPr>
          <p:cNvSpPr txBox="1"/>
          <p:nvPr/>
        </p:nvSpPr>
        <p:spPr>
          <a:xfrm>
            <a:off x="0" y="0"/>
            <a:ext cx="91440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rtlCol="0" anchor="t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Google Shape;265;p37">
            <a:extLst>
              <a:ext uri="{8B7871B0-B89D-45A2-9FAF-52A05FD772E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11A4002-3B52-4304-ADE3-E893EC080F09}"/>
              </a:ext>
            </a:extLst>
          </p:cNvPr>
          <p:cNvSpPr txBox="1"/>
          <p:nvPr/>
        </p:nvSpPr>
        <p:spPr>
          <a:xfrm>
            <a:off x="2349450" y="3322850"/>
            <a:ext cx="44451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500" b="1" dirty="0">
                <a:latin typeface="Inter"/>
              </a:rPr>
              <a:t>QUESTIONS?</a:t>
            </a:r>
          </a:p>
        </p:txBody>
      </p:sp>
      <p:sp>
        <p:nvSpPr>
          <p:cNvPr id="5" name="Google Shape;266;p37">
            <a:extLst>
              <a:ext uri="{3874D73E-3853-4688-9512-C95784B72A4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0DE265E-857B-4400-87E3-3B6B9B82934D}"/>
              </a:ext>
            </a:extLst>
          </p:cNvPr>
          <p:cNvSpPr txBox="1"/>
          <p:nvPr/>
        </p:nvSpPr>
        <p:spPr>
          <a:xfrm>
            <a:off x="8064500" y="4826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FFFFFF"/>
                </a:solidFill>
              </a:rPr>
              <a:t>Photo by </a:t>
            </a:r>
            <a:r>
              <a:rPr lang="en-GB" sz="800" u="sng" dirty="0">
                <a:solidFill>
                  <a:srgbClr val="FFFFFF"/>
                </a:solidFill>
                <a:hlinkClick r:id="rId3"/>
              </a:rPr>
              <a:t>Pexels</a:t>
            </a:r>
          </a:p>
        </p:txBody>
      </p:sp>
      <p:pic>
        <p:nvPicPr>
          <p:cNvPr id="6" name="Google Shape;267;p37">
            <a:extLst>
              <a:ext uri="{5D98F728-0AC9-4433-B73C-F2A68D70B06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B639700-2D41-4DD9-A1CA-54B95084AD4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420525" y="301275"/>
            <a:ext cx="2044651" cy="227046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68;p37">
            <a:extLst>
              <a:ext uri="{81A6FB24-BCE0-4C3C-AB34-61D1C936653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CFA1FFC-32F5-40FD-8DE8-6B8B041CBBDA}"/>
              </a:ext>
            </a:extLst>
          </p:cNvPr>
          <p:cNvSpPr txBox="1"/>
          <p:nvPr/>
        </p:nvSpPr>
        <p:spPr>
          <a:xfrm>
            <a:off x="2349450" y="4205550"/>
            <a:ext cx="44451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3500" b="1" dirty="0">
              <a:latin typeface="Inter"/>
            </a:endParaRPr>
          </a:p>
        </p:txBody>
      </p:sp>
    </p:spTree>
    <p:extLst>
      <p:ext uri="{232250B1-87AE-47F8-A583-54C04414DEE7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09346287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7;p33">
            <a:extLst>
              <a:ext uri="{8BCE38CF-1FA0-4169-AE97-FDDC3177A2A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0ED8D3F-BF42-46FC-8EAC-1CBCE773ACB1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409375" y="162575"/>
            <a:ext cx="4356000" cy="572700"/>
          </a:xfrm>
          <a:prstGeom prst="rect">
            <a:avLst/>
          </a:prstGeom>
        </p:spPr>
        <p:txBody>
          <a:bodyPr spcFirstLastPara="1" wrap="square" lIns="91425" tIns="91425" rIns="91425" bIns="91425" rtlCol="0" anchor="t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Dr. Kiptolo Boit</a:t>
            </a:r>
          </a:p>
        </p:txBody>
      </p:sp>
      <p:sp>
        <p:nvSpPr>
          <p:cNvPr id="3" name="Google Shape;168;p33">
            <a:extLst>
              <a:ext uri="{A323C165-9BA2-4A89-A953-0F6057C1EC2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47F0822-A207-4975-B68A-B67EE7DDDF5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33117" y="784631"/>
            <a:ext cx="5856598" cy="4188495"/>
          </a:xfrm>
          <a:prstGeom prst="rect">
            <a:avLst/>
          </a:prstGeom>
        </p:spPr>
        <p:txBody>
          <a:bodyPr spcFirstLastPara="1" wrap="square" lIns="91425" tIns="91425" rIns="91425" bIns="91425" rtlCol="0" anchor="ctr">
            <a:noAutofit/>
          </a:bodyPr>
          <a:lstStyle/>
          <a:p>
            <a:pPr marL="457200" lvl="0" indent="-349250" algn="l" rtl="0">
              <a:lnSpc>
                <a:spcPct val="3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Karla"/>
              <a:buChar char="●"/>
            </a:pPr>
            <a:r>
              <a:rPr lang="en" sz="1900" dirty="0">
                <a:solidFill>
                  <a:schemeClr val="dk1"/>
                </a:solidFill>
                <a:latin typeface="Karla"/>
              </a:rPr>
              <a:t>Former Kenya International Swimmer </a:t>
            </a:r>
            <a:r>
              <a:rPr lang="en-US" sz="1900" dirty="0">
                <a:solidFill>
                  <a:schemeClr val="dk1"/>
                </a:solidFill>
                <a:latin typeface="Karla"/>
              </a:rPr>
              <a:t> </a:t>
            </a:r>
          </a:p>
          <a:p>
            <a:pPr marL="457200" lvl="0" indent="-349250" algn="l" rtl="0">
              <a:lnSpc>
                <a:spcPct val="3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Karla"/>
              <a:buChar char="●"/>
            </a:pPr>
            <a:r>
              <a:rPr lang="en" sz="1900" dirty="0">
                <a:solidFill>
                  <a:schemeClr val="dk1"/>
                </a:solidFill>
                <a:latin typeface="Karla"/>
              </a:rPr>
              <a:t>CEO Nextgen Multi-Sport Academy</a:t>
            </a:r>
          </a:p>
          <a:p>
            <a:pPr marL="457200" lvl="0" indent="-349250" algn="l" rtl="0">
              <a:lnSpc>
                <a:spcPct val="3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Karla"/>
              <a:buChar char="●"/>
            </a:pPr>
            <a:r>
              <a:rPr lang="en" sz="1900" dirty="0">
                <a:solidFill>
                  <a:schemeClr val="dk1"/>
                </a:solidFill>
                <a:latin typeface="Karla"/>
              </a:rPr>
              <a:t>CEO Nextgen Health &amp; Wellness </a:t>
            </a:r>
          </a:p>
          <a:p>
            <a:pPr marL="457200" lvl="0" indent="-349250" algn="l" rtl="0">
              <a:lnSpc>
                <a:spcPct val="3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Karla"/>
              <a:buChar char="●"/>
            </a:pPr>
            <a:r>
              <a:rPr lang="en" sz="1900" dirty="0">
                <a:solidFill>
                  <a:schemeClr val="dk1"/>
                </a:solidFill>
                <a:latin typeface="Karla"/>
              </a:rPr>
              <a:t>Lecturer Kenyatta University</a:t>
            </a:r>
          </a:p>
        </p:txBody>
      </p:sp>
      <p:sp>
        <p:nvSpPr>
          <p:cNvPr id="4" name="Google Shape;169;p33">
            <a:extLst>
              <a:ext uri="{2391CE90-4770-4F3D-855E-6BBA421333B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AE6258D-5226-44BC-BEE7-E9E53848BFFD}"/>
              </a:ext>
            </a:extLst>
          </p:cNvPr>
          <p:cNvSpPr/>
          <p:nvPr/>
        </p:nvSpPr>
        <p:spPr>
          <a:xfrm rot="-403191">
            <a:off x="3001921" y="173581"/>
            <a:ext cx="200978" cy="217926"/>
          </a:xfrm>
          <a:custGeom>
            <a:avLst/>
            <a:gdLst/>
            <a:ahLst/>
            <a:cxnLst/>
            <a:rect l="0" t="0" r="r" b="b"/>
            <a:pathLst>
              <a:path w="8583" h="8602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34C9EE"/>
          </a:solidFill>
          <a:ln>
            <a:noFill/>
          </a:ln>
        </p:spPr>
        <p:txBody>
          <a:bodyPr spcFirstLastPara="1" wrap="square" lIns="91425" tIns="91425" rIns="91425" bIns="91425" rtlCol="0" anchor="ctr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5" name="Google Shape;170;p33">
            <a:extLst>
              <a:ext uri="{5021D98E-C46B-4CF2-9063-C54175681F3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2D5CA12-8FBB-463C-9776-9D23D1914B05}"/>
              </a:ext>
            </a:extLst>
          </p:cNvPr>
          <p:cNvPicPr/>
          <p:nvPr/>
        </p:nvPicPr>
        <p:blipFill>
          <a:blip r:embed="rId3"/>
          <a:srcRect l="25817" t="15325" r="33136"/>
          <a:stretch>
            <a:fillRect/>
          </a:stretch>
        </p:blipFill>
        <p:spPr>
          <a:xfrm>
            <a:off x="5733175" y="162575"/>
            <a:ext cx="2880280" cy="4980924"/>
          </a:xfrm>
          <a:prstGeom prst="rect">
            <a:avLst/>
          </a:prstGeom>
          <a:noFill/>
          <a:ln>
            <a:noFill/>
          </a:ln>
        </p:spPr>
      </p:pic>
    </p:spTree>
    <p:extLst>
      <p:ext uri="{2FB713B8-5CC4-4E47-AFB3-F7B0052EC3B4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0934628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025947EA-774E-41FD-BCC6-DDB9B3314F3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78220E3-F6AE-4E7E-8DB8-03D25C957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What really is the role of a sports scientist in injury management????</a:t>
            </a:r>
          </a:p>
        </p:txBody>
      </p:sp>
      <p:pic>
        <p:nvPicPr>
          <p:cNvPr id="3" name="Picture 2">
            <a:extLst>
              <a:ext uri="{B57C86D6-EF95-4CD3-AE1F-4C563B4824E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3E89A47-D7F2-4E54-ACB9-11A0F834B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381" y="1218476"/>
            <a:ext cx="5142490" cy="3856872"/>
          </a:xfrm>
          <a:prstGeom prst="rect">
            <a:avLst/>
          </a:prstGeom>
          <a:noFill/>
        </p:spPr>
      </p:pic>
    </p:spTree>
    <p:extLst>
      <p:ext uri="{D1FE1FC6-5026-4291-8081-7A76FD972D24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0934628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25F69551-B843-4B62-8081-B68644208CA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52DAEDC-DE72-4EAE-80D1-B14ADC28B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630" y="64674"/>
            <a:ext cx="4903746" cy="5034638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66E0315B-2AB0-4739-A011-027E7158605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7D91BB6-29C6-42EB-8AB7-C2B491BA7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841" y="1107595"/>
            <a:ext cx="3430143" cy="2424788"/>
          </a:xfrm>
          <a:prstGeom prst="rect">
            <a:avLst/>
          </a:prstGeom>
          <a:noFill/>
        </p:spPr>
      </p:pic>
    </p:spTree>
    <p:extLst>
      <p:ext uri="{FFFEB4DC-EBD5-430B-B73F-F8563BAD09F4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0934628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8F7998FE-9099-4B0C-8139-238DF14BF1E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85248FE-1373-45F4-931E-C96ED3218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" y="890854"/>
            <a:ext cx="8924487" cy="3768871"/>
          </a:xfrm>
          <a:prstGeom prst="rect">
            <a:avLst/>
          </a:prstGeom>
          <a:noFill/>
        </p:spPr>
      </p:pic>
    </p:spTree>
    <p:extLst>
      <p:ext uri="{5B632E97-15A7-4831-950A-1A2FC3742F9C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0934628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18876AC6-95FC-4FB8-901F-18943D29D35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1CB73E6-4F1E-443F-994F-9C592E3C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38921"/>
            <a:ext cx="7620000" cy="1067374"/>
          </a:xfrm>
        </p:spPr>
        <p:txBody>
          <a:bodyPr rtlCol="0"/>
          <a:lstStyle/>
          <a:p>
            <a:r>
              <a:rPr lang="en-US" dirty="0"/>
              <a:t>Injury prevention, assessment &amp; management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6DA80F-1DF7-44C9-99BB-7800FC818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6776"/>
            <a:ext cx="840563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644DDAFB-8A28-4B78-B8E9-2C450334C363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0934628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18876AC6-95FC-4FB8-901F-18943D29D35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1CB73E6-4F1E-443F-994F-9C592E3C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38921"/>
            <a:ext cx="7620000" cy="1067374"/>
          </a:xfrm>
        </p:spPr>
        <p:txBody>
          <a:bodyPr rtlCol="0"/>
          <a:lstStyle/>
          <a:p>
            <a:r>
              <a:rPr lang="en-US" dirty="0"/>
              <a:t>Injury prevention, assessment &amp; management</a:t>
            </a:r>
          </a:p>
        </p:txBody>
      </p:sp>
      <p:pic>
        <p:nvPicPr>
          <p:cNvPr id="4" name="Picture 3">
            <a:extLst>
              <a:ext uri="{EA2C1F12-B41F-462A-A7C2-314171CDC63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99A6F7F-AA1B-49B7-BFEC-0E143BF38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12533"/>
            <a:ext cx="3505200" cy="2338782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A6AB0AB8-A0B4-4A6D-86CB-9E7D038EAD0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A1B492B-D6AD-49A7-BD14-B92BD73B1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980932"/>
            <a:ext cx="3733800" cy="2209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4940233"/>
      </p:ext>
      <p:ext uri="{644DDAFB-8A28-4B78-B8E9-2C450334C363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0934628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18876AC6-95FC-4FB8-901F-18943D29D35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1CB73E6-4F1E-443F-994F-9C592E3C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38921"/>
            <a:ext cx="7620000" cy="1067374"/>
          </a:xfrm>
        </p:spPr>
        <p:txBody>
          <a:bodyPr rtlCol="0"/>
          <a:lstStyle/>
          <a:p>
            <a:r>
              <a:rPr lang="en-US" dirty="0"/>
              <a:t>Injury prevention, assessment &amp; management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DF8B5F-18F5-4897-BCA6-DE76058A5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28750"/>
            <a:ext cx="7010400" cy="342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47539"/>
      </p:ext>
      <p:ext uri="{644DDAFB-8A28-4B78-B8E9-2C450334C363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0934628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0C9BDFF3-E02A-46E9-9F96-52836D650DC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C401FCC-CFBB-41D7-BFC1-68F884A0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70" y="292246"/>
            <a:ext cx="7620000" cy="857250"/>
          </a:xfrm>
        </p:spPr>
        <p:txBody>
          <a:bodyPr rtlCol="0"/>
          <a:lstStyle/>
          <a:p>
            <a:pPr algn="ctr"/>
            <a:r>
              <a:rPr lang="en-US" dirty="0"/>
              <a:t>Load management </a:t>
            </a:r>
          </a:p>
        </p:txBody>
      </p:sp>
      <p:pic>
        <p:nvPicPr>
          <p:cNvPr id="3" name="Picture 2">
            <a:extLst>
              <a:ext uri="{5186B3B1-9442-4EBB-A4DA-8F5BAF304D5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0655700-44EA-4521-BB20-9114D5AF3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15"/>
          <a:stretch/>
        </p:blipFill>
        <p:spPr>
          <a:xfrm>
            <a:off x="5154132" y="1948985"/>
            <a:ext cx="3915384" cy="2290849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D9D4E74E-2F74-49E8-8831-6D177EAB19E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20D98F8-ECCA-4027-B911-889C4724B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8" y="1704126"/>
            <a:ext cx="4902755" cy="2780566"/>
          </a:xfrm>
          <a:prstGeom prst="rect">
            <a:avLst/>
          </a:prstGeom>
          <a:noFill/>
        </p:spPr>
      </p:pic>
    </p:spTree>
    <p:extLst>
      <p:ext uri="{0AF2BC1A-F79D-458E-BA13-BFAD53DCFFAE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7093462879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threePicAnd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fourPi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2D83D8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>
          <a:noFill/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dpi="0" rotWithShape="1">
          <a:blip xmlns:r="http://schemas.openxmlformats.org/officeDocument/2006/relationships"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tx="0" ty="0" sx="100000" sy="100000" algn="tl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lvl1pPr lvl="0" algn="ctr"/>
      </a:lstStyle>
      <a:style>
        <a:lnRef idx="0">
          <a:scrgbClr r="0" g="0" b="0"/>
        </a:lnRef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w="19050" cap="flat">
          <a:solidFill>
            <a:schemeClr val="accent1">
              <a:lumMod val="75000"/>
            </a:schemeClr>
          </a:solidFill>
          <a:prstDash val="solid"/>
          <a:round/>
        </a:ln>
      </a:spPr>
      <a:bodyPr rtlCol="0" anchor="ctr"/>
      <a:lstStyle>
        <a:lvl1pPr lvl="0" algn="ctr"/>
      </a:lstStyle>
    </a:lnDef>
  </a:objectDefaults>
  <a:extraClrSchemeLst/>
</a:theme>
</file>

<file path=ppt/theme/theme2.xml><?xml version="1.0" encoding="utf-8"?>
<a:theme xmlns:a="http://schemas.openxmlformats.org/drawingml/2006/main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2D83D8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>
          <a:noFill/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dpi="0" rotWithShape="1">
          <a:blip xmlns:r="http://schemas.openxmlformats.org/officeDocument/2006/relationships"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tx="0" ty="0" sx="100000" sy="100000" algn="tl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lvl1pPr lvl="0" algn="ctr"/>
      </a:lstStyle>
      <a:style>
        <a:lnRef idx="0">
          <a:scrgbClr r="0" g="0" b="0"/>
        </a:lnRef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w="19050" cap="flat">
          <a:solidFill>
            <a:schemeClr val="accent1">
              <a:lumMod val="75000"/>
            </a:schemeClr>
          </a:solidFill>
          <a:prstDash val="solid"/>
          <a:round/>
        </a:ln>
      </a:spPr>
      <a:bodyPr rtlCol="0" anchor="ctr"/>
      <a:lstStyle>
        <a:lvl1pPr lvl="0" algn="ctr"/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112</Words>
  <Application>Microsoft Office PowerPoint</Application>
  <PresentationFormat>On-screen Show (16:9)</PresentationFormat>
  <Paragraphs>20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Söhne</vt:lpstr>
      <vt:lpstr>Rubik Black</vt:lpstr>
      <vt:lpstr>Karla</vt:lpstr>
      <vt:lpstr>Open Sans</vt:lpstr>
      <vt:lpstr>Rubik ExtraBold</vt:lpstr>
      <vt:lpstr>Arial</vt:lpstr>
      <vt:lpstr>League Spartan</vt:lpstr>
      <vt:lpstr>Inter</vt:lpstr>
      <vt:lpstr>Whitepaper</vt:lpstr>
      <vt:lpstr> ROLE OF A SPORTS SCIENTISTS IN THE MANAGEMENT OF SPORTS INJURIES. </vt:lpstr>
      <vt:lpstr>Dr. Kiptolo Boit</vt:lpstr>
      <vt:lpstr>What really is the role of a sports scientist in injury management????</vt:lpstr>
      <vt:lpstr>PowerPoint Presentation</vt:lpstr>
      <vt:lpstr>PowerPoint Presentation</vt:lpstr>
      <vt:lpstr>Injury prevention, assessment &amp; management</vt:lpstr>
      <vt:lpstr>Injury prevention, assessment &amp; management</vt:lpstr>
      <vt:lpstr>Injury prevention, assessment &amp; management</vt:lpstr>
      <vt:lpstr>Load management </vt:lpstr>
      <vt:lpstr>Managing recovery, sleep and wellness</vt:lpstr>
      <vt:lpstr>Policies around injury prevention and management </vt:lpstr>
      <vt:lpstr>Then what is the role of a sports scientist in the team setting? </vt:lpstr>
      <vt:lpstr>END 0706807219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edwin boit</cp:lastModifiedBy>
  <cp:revision>5</cp:revision>
  <dcterms:created xsi:type="dcterms:W3CDTF">2024-02-29T15:42:59Z</dcterms:created>
  <dcterms:modified xsi:type="dcterms:W3CDTF">2024-03-02T09:49:18Z</dcterms:modified>
</cp:coreProperties>
</file>